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30" r:id="rId4"/>
    <p:sldId id="261" r:id="rId5"/>
    <p:sldId id="332" r:id="rId6"/>
    <p:sldId id="303" r:id="rId7"/>
    <p:sldId id="334" r:id="rId8"/>
    <p:sldId id="337" r:id="rId9"/>
    <p:sldId id="339" r:id="rId10"/>
    <p:sldId id="340" r:id="rId11"/>
    <p:sldId id="288" r:id="rId12"/>
    <p:sldId id="292" r:id="rId13"/>
    <p:sldId id="263" r:id="rId14"/>
    <p:sldId id="265" r:id="rId15"/>
    <p:sldId id="278" r:id="rId16"/>
    <p:sldId id="280" r:id="rId17"/>
    <p:sldId id="310" r:id="rId18"/>
    <p:sldId id="285" r:id="rId19"/>
    <p:sldId id="267" r:id="rId20"/>
    <p:sldId id="282" r:id="rId21"/>
    <p:sldId id="314" r:id="rId22"/>
    <p:sldId id="315" r:id="rId23"/>
    <p:sldId id="319" r:id="rId24"/>
    <p:sldId id="328" r:id="rId25"/>
    <p:sldId id="323" r:id="rId26"/>
  </p:sldIdLst>
  <p:sldSz cx="12192000" cy="6858000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FEF"/>
    <a:srgbClr val="CEBFE3"/>
    <a:srgbClr val="660033"/>
    <a:srgbClr val="FFCCFF"/>
    <a:srgbClr val="FF99FF"/>
    <a:srgbClr val="4C183D"/>
    <a:srgbClr val="2E28A4"/>
    <a:srgbClr val="2E75B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104CD-4F86-43D7-9C3A-D63EAD78B64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BBCE48B-02DE-449D-8550-9C92981F50FE}">
      <dgm:prSet phldrT="[文字]"/>
      <dgm:spPr>
        <a:ln>
          <a:solidFill>
            <a:schemeClr val="accent4">
              <a:lumMod val="50000"/>
            </a:schemeClr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zh-TW" altLang="en-US" dirty="0" smtClean="0"/>
            <a:t>展示</a:t>
          </a:r>
          <a:endParaRPr lang="zh-TW" altLang="en-US" dirty="0"/>
        </a:p>
      </dgm:t>
    </dgm:pt>
    <dgm:pt modelId="{2A6F52D4-B21B-48F4-BC26-D15473BF414F}" type="parTrans" cxnId="{DEF55763-034F-456F-AD67-F72F676D29C0}">
      <dgm:prSet/>
      <dgm:spPr/>
      <dgm:t>
        <a:bodyPr/>
        <a:lstStyle/>
        <a:p>
          <a:endParaRPr lang="zh-TW" altLang="en-US"/>
        </a:p>
      </dgm:t>
    </dgm:pt>
    <dgm:pt modelId="{5F8723C5-3378-4458-9B78-A7A6D49F9640}" type="sibTrans" cxnId="{DEF55763-034F-456F-AD67-F72F676D29C0}">
      <dgm:prSet/>
      <dgm:spPr/>
      <dgm:t>
        <a:bodyPr/>
        <a:lstStyle/>
        <a:p>
          <a:endParaRPr lang="zh-TW" altLang="en-US"/>
        </a:p>
      </dgm:t>
    </dgm:pt>
    <dgm:pt modelId="{7ACC9579-3603-4328-867B-9E1B5459E77F}">
      <dgm:prSet phldrT="[文字]"/>
      <dgm:spPr>
        <a:ln>
          <a:solidFill>
            <a:schemeClr val="accent4">
              <a:lumMod val="50000"/>
            </a:schemeClr>
          </a:solidFill>
        </a:ln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zh-TW" altLang="en-US" dirty="0" smtClean="0"/>
            <a:t>典藏</a:t>
          </a:r>
          <a:endParaRPr lang="zh-TW" altLang="en-US" dirty="0"/>
        </a:p>
      </dgm:t>
    </dgm:pt>
    <dgm:pt modelId="{C30F218F-AC2F-4CCE-AA1A-94178CC55BC7}" type="parTrans" cxnId="{3D0F4451-F41B-440D-99B5-F2A879319C55}">
      <dgm:prSet/>
      <dgm:spPr/>
      <dgm:t>
        <a:bodyPr/>
        <a:lstStyle/>
        <a:p>
          <a:endParaRPr lang="zh-TW" altLang="en-US"/>
        </a:p>
      </dgm:t>
    </dgm:pt>
    <dgm:pt modelId="{7EC0243E-547F-4FF7-BE46-03A4A73C6A3E}" type="sibTrans" cxnId="{3D0F4451-F41B-440D-99B5-F2A879319C55}">
      <dgm:prSet/>
      <dgm:spPr/>
      <dgm:t>
        <a:bodyPr/>
        <a:lstStyle/>
        <a:p>
          <a:endParaRPr lang="zh-TW" altLang="en-US"/>
        </a:p>
      </dgm:t>
    </dgm:pt>
    <dgm:pt modelId="{90F23EAA-8F7C-4AF2-9B29-B4783B1816A7}">
      <dgm:prSet phldrT="[文字]"/>
      <dgm:spPr>
        <a:ln>
          <a:solidFill>
            <a:schemeClr val="accent4">
              <a:lumMod val="50000"/>
            </a:schemeClr>
          </a:solidFill>
        </a:ln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zh-TW" altLang="en-US" dirty="0" smtClean="0"/>
            <a:t>活動</a:t>
          </a:r>
          <a:endParaRPr lang="zh-TW" altLang="en-US" dirty="0"/>
        </a:p>
      </dgm:t>
    </dgm:pt>
    <dgm:pt modelId="{A1424D3D-7630-4EC4-A253-CEAE108D0027}" type="parTrans" cxnId="{30F6368B-BF33-417A-9520-B37DEF6C5BA1}">
      <dgm:prSet/>
      <dgm:spPr/>
      <dgm:t>
        <a:bodyPr/>
        <a:lstStyle/>
        <a:p>
          <a:endParaRPr lang="zh-TW" altLang="en-US"/>
        </a:p>
      </dgm:t>
    </dgm:pt>
    <dgm:pt modelId="{EBDB32D7-7179-42D5-8D01-04A9E302FC58}" type="sibTrans" cxnId="{30F6368B-BF33-417A-9520-B37DEF6C5BA1}">
      <dgm:prSet/>
      <dgm:spPr/>
      <dgm:t>
        <a:bodyPr/>
        <a:lstStyle/>
        <a:p>
          <a:endParaRPr lang="zh-TW" altLang="en-US"/>
        </a:p>
      </dgm:t>
    </dgm:pt>
    <dgm:pt modelId="{84B4D192-429F-4538-A161-588003C17735}" type="pres">
      <dgm:prSet presAssocID="{BEA104CD-4F86-43D7-9C3A-D63EAD78B64C}" presName="compositeShape" presStyleCnt="0">
        <dgm:presLayoutVars>
          <dgm:dir/>
          <dgm:resizeHandles/>
        </dgm:presLayoutVars>
      </dgm:prSet>
      <dgm:spPr/>
    </dgm:pt>
    <dgm:pt modelId="{A5D9DD64-2379-4D61-90C9-170B582D5D93}" type="pres">
      <dgm:prSet presAssocID="{BEA104CD-4F86-43D7-9C3A-D63EAD78B64C}" presName="pyramid" presStyleLbl="node1" presStyleIdx="0" presStyleCnt="1" custLinFactNeighborX="0" custLinFactNeighborY="737"/>
      <dgm:spPr>
        <a:solidFill>
          <a:schemeClr val="accent4">
            <a:lumMod val="60000"/>
            <a:lumOff val="40000"/>
          </a:schemeClr>
        </a:solidFill>
        <a:effectLst>
          <a:reflection blurRad="6350" stA="50000" endA="300" endPos="38500" dist="50800" dir="5400000" sy="-100000" algn="bl" rotWithShape="0"/>
        </a:effectLst>
      </dgm:spPr>
    </dgm:pt>
    <dgm:pt modelId="{BA713BD5-1D04-4092-ABF5-55F8F22FAF74}" type="pres">
      <dgm:prSet presAssocID="{BEA104CD-4F86-43D7-9C3A-D63EAD78B64C}" presName="theList" presStyleCnt="0"/>
      <dgm:spPr/>
    </dgm:pt>
    <dgm:pt modelId="{278EDE49-2557-43DE-AA6D-1000688D340E}" type="pres">
      <dgm:prSet presAssocID="{CBBCE48B-02DE-449D-8550-9C92981F50F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BAFABD-B5B4-40C2-9558-DB617A2F2840}" type="pres">
      <dgm:prSet presAssocID="{CBBCE48B-02DE-449D-8550-9C92981F50FE}" presName="aSpace" presStyleCnt="0"/>
      <dgm:spPr/>
    </dgm:pt>
    <dgm:pt modelId="{F64B3DC3-5AB4-4AA1-A20D-3932479A4432}" type="pres">
      <dgm:prSet presAssocID="{7ACC9579-3603-4328-867B-9E1B5459E77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7A1CDA-465E-4345-A6C0-6D12ABDA8A4C}" type="pres">
      <dgm:prSet presAssocID="{7ACC9579-3603-4328-867B-9E1B5459E77F}" presName="aSpace" presStyleCnt="0"/>
      <dgm:spPr/>
    </dgm:pt>
    <dgm:pt modelId="{9309D68B-370E-4F0B-8CAB-7D76A60E6185}" type="pres">
      <dgm:prSet presAssocID="{90F23EAA-8F7C-4AF2-9B29-B4783B1816A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6B6092-364B-4D18-B5A4-A6B88794DD45}" type="pres">
      <dgm:prSet presAssocID="{90F23EAA-8F7C-4AF2-9B29-B4783B1816A7}" presName="aSpace" presStyleCnt="0"/>
      <dgm:spPr/>
    </dgm:pt>
  </dgm:ptLst>
  <dgm:cxnLst>
    <dgm:cxn modelId="{3D0F4451-F41B-440D-99B5-F2A879319C55}" srcId="{BEA104CD-4F86-43D7-9C3A-D63EAD78B64C}" destId="{7ACC9579-3603-4328-867B-9E1B5459E77F}" srcOrd="1" destOrd="0" parTransId="{C30F218F-AC2F-4CCE-AA1A-94178CC55BC7}" sibTransId="{7EC0243E-547F-4FF7-BE46-03A4A73C6A3E}"/>
    <dgm:cxn modelId="{25EE2B36-39F9-4CA9-8D6B-DDED1F74D6C5}" type="presOf" srcId="{BEA104CD-4F86-43D7-9C3A-D63EAD78B64C}" destId="{84B4D192-429F-4538-A161-588003C17735}" srcOrd="0" destOrd="0" presId="urn:microsoft.com/office/officeart/2005/8/layout/pyramid2"/>
    <dgm:cxn modelId="{C3D350BF-D9EB-42F5-BA4E-F30E40BDE46B}" type="presOf" srcId="{90F23EAA-8F7C-4AF2-9B29-B4783B1816A7}" destId="{9309D68B-370E-4F0B-8CAB-7D76A60E6185}" srcOrd="0" destOrd="0" presId="urn:microsoft.com/office/officeart/2005/8/layout/pyramid2"/>
    <dgm:cxn modelId="{B17A56E8-4DE1-4AEA-A440-208F493AA5A2}" type="presOf" srcId="{CBBCE48B-02DE-449D-8550-9C92981F50FE}" destId="{278EDE49-2557-43DE-AA6D-1000688D340E}" srcOrd="0" destOrd="0" presId="urn:microsoft.com/office/officeart/2005/8/layout/pyramid2"/>
    <dgm:cxn modelId="{30F6368B-BF33-417A-9520-B37DEF6C5BA1}" srcId="{BEA104CD-4F86-43D7-9C3A-D63EAD78B64C}" destId="{90F23EAA-8F7C-4AF2-9B29-B4783B1816A7}" srcOrd="2" destOrd="0" parTransId="{A1424D3D-7630-4EC4-A253-CEAE108D0027}" sibTransId="{EBDB32D7-7179-42D5-8D01-04A9E302FC58}"/>
    <dgm:cxn modelId="{DEF55763-034F-456F-AD67-F72F676D29C0}" srcId="{BEA104CD-4F86-43D7-9C3A-D63EAD78B64C}" destId="{CBBCE48B-02DE-449D-8550-9C92981F50FE}" srcOrd="0" destOrd="0" parTransId="{2A6F52D4-B21B-48F4-BC26-D15473BF414F}" sibTransId="{5F8723C5-3378-4458-9B78-A7A6D49F9640}"/>
    <dgm:cxn modelId="{CC28BBFF-1E96-4102-B4D6-8EE7C5EAAC3D}" type="presOf" srcId="{7ACC9579-3603-4328-867B-9E1B5459E77F}" destId="{F64B3DC3-5AB4-4AA1-A20D-3932479A4432}" srcOrd="0" destOrd="0" presId="urn:microsoft.com/office/officeart/2005/8/layout/pyramid2"/>
    <dgm:cxn modelId="{1BE65A83-8697-41F1-9F16-60A1345D3CEF}" type="presParOf" srcId="{84B4D192-429F-4538-A161-588003C17735}" destId="{A5D9DD64-2379-4D61-90C9-170B582D5D93}" srcOrd="0" destOrd="0" presId="urn:microsoft.com/office/officeart/2005/8/layout/pyramid2"/>
    <dgm:cxn modelId="{83C67E0F-9458-470B-ABC4-F0122922B226}" type="presParOf" srcId="{84B4D192-429F-4538-A161-588003C17735}" destId="{BA713BD5-1D04-4092-ABF5-55F8F22FAF74}" srcOrd="1" destOrd="0" presId="urn:microsoft.com/office/officeart/2005/8/layout/pyramid2"/>
    <dgm:cxn modelId="{AE233D5C-9B61-4E1F-8EE5-43E82456FC8A}" type="presParOf" srcId="{BA713BD5-1D04-4092-ABF5-55F8F22FAF74}" destId="{278EDE49-2557-43DE-AA6D-1000688D340E}" srcOrd="0" destOrd="0" presId="urn:microsoft.com/office/officeart/2005/8/layout/pyramid2"/>
    <dgm:cxn modelId="{3BC854C3-7149-4625-B0E5-9C727A5A5C44}" type="presParOf" srcId="{BA713BD5-1D04-4092-ABF5-55F8F22FAF74}" destId="{2DBAFABD-B5B4-40C2-9558-DB617A2F2840}" srcOrd="1" destOrd="0" presId="urn:microsoft.com/office/officeart/2005/8/layout/pyramid2"/>
    <dgm:cxn modelId="{581E79F9-7B5B-4124-B962-4D44548D5367}" type="presParOf" srcId="{BA713BD5-1D04-4092-ABF5-55F8F22FAF74}" destId="{F64B3DC3-5AB4-4AA1-A20D-3932479A4432}" srcOrd="2" destOrd="0" presId="urn:microsoft.com/office/officeart/2005/8/layout/pyramid2"/>
    <dgm:cxn modelId="{9D5A2691-E3F8-4728-B34A-10FFC81E1D6C}" type="presParOf" srcId="{BA713BD5-1D04-4092-ABF5-55F8F22FAF74}" destId="{427A1CDA-465E-4345-A6C0-6D12ABDA8A4C}" srcOrd="3" destOrd="0" presId="urn:microsoft.com/office/officeart/2005/8/layout/pyramid2"/>
    <dgm:cxn modelId="{EDD321C6-66EF-4805-A274-5B44C9CA6B73}" type="presParOf" srcId="{BA713BD5-1D04-4092-ABF5-55F8F22FAF74}" destId="{9309D68B-370E-4F0B-8CAB-7D76A60E6185}" srcOrd="4" destOrd="0" presId="urn:microsoft.com/office/officeart/2005/8/layout/pyramid2"/>
    <dgm:cxn modelId="{CCCF186B-C15E-44CD-8966-AFDB36148515}" type="presParOf" srcId="{BA713BD5-1D04-4092-ABF5-55F8F22FAF74}" destId="{E36B6092-364B-4D18-B5A4-A6B88794DD4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D06FC8-79B5-4EE2-A9BC-80F83F46CE2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021E80A-1735-40D5-A80E-DEFE8D2A6ECA}">
      <dgm:prSet phldrT="[文字]" custT="1"/>
      <dgm:spPr/>
      <dgm:t>
        <a:bodyPr/>
        <a:lstStyle/>
        <a:p>
          <a:r>
            <a:rPr lang="zh-TW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傳播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0D3B907-607C-4E26-A736-00EC6041803E}" type="par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2F588E4-93E0-4A30-A36B-EB04F5386B97}" type="sib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5348BB6-6F7E-477A-9B81-E73984BAC4C3}">
      <dgm:prSet phldrT="[文字]" custT="1"/>
      <dgm:spPr/>
      <dgm:t>
        <a:bodyPr/>
        <a:lstStyle/>
        <a:p>
          <a:pPr>
            <a:lnSpc>
              <a:spcPts val="4200"/>
            </a:lnSpc>
            <a:spcAft>
              <a:spcPts val="0"/>
            </a:spcAft>
          </a:pP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一般大眾傳播、新聞、廣播電視、公共關係、博物館、圖書資訊檔案、圖文傳播、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資訊傳播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廣告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450C5D-9364-4D1E-AE01-7FE1638E9EDB}" type="par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BBB0A6D1-3798-4555-98F1-DD1318CA177C}" type="sib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127B636B-3DB6-4267-866C-1CBC1C8DFC35}">
      <dgm:prSet phldrT="[文字]" custT="1"/>
      <dgm:spPr/>
      <dgm:t>
        <a:bodyPr/>
        <a:lstStyle/>
        <a:p>
          <a:r>
            <a:rPr lang="zh-TW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商管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AC6321-402A-460E-856A-7FB566D3D153}" type="par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F7D71D3E-3E64-4E88-A265-C0ABA4BF3489}" type="sib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28B25F5E-C4E1-4B4C-A6E4-98D5D070DA96}">
      <dgm:prSet phldrT="[文字]" custT="1"/>
      <dgm:spPr/>
      <dgm:t>
        <a:bodyPr/>
        <a:lstStyle/>
        <a:p>
          <a:pPr>
            <a:lnSpc>
              <a:spcPts val="3900"/>
            </a:lnSpc>
            <a:spcAft>
              <a:spcPts val="0"/>
            </a:spcAft>
          </a:pP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一般商業、會計、企業管理、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資訊管理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國際</a:t>
          </a: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貿易、</a:t>
          </a:r>
          <a:endParaRPr lang="en-US" altLang="zh-TW" sz="2800" b="1"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3900"/>
            </a:lnSpc>
            <a:spcAft>
              <a:spcPts val="0"/>
            </a:spcAft>
          </a:pP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財務金融、財政、風險管理、行銷與流通、醫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務</a:t>
          </a:r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管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理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08306A-4BD8-4A60-972C-28719C8C3D0F}" type="par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6F680266-5707-4C97-B211-512E146AC867}" type="sib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D2C0C2EE-83A5-49DB-9937-931953C840AE}">
      <dgm:prSet phldrT="[文字]" custT="1"/>
      <dgm:spPr/>
      <dgm:t>
        <a:bodyPr/>
        <a:lstStyle/>
        <a:p>
          <a:r>
            <a:rPr lang="zh-TW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法律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94E6C3-9C08-4A46-9A3E-12008BEC36A2}" type="par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30D9B18A-FAA9-4B20-9986-667566811C6B}" type="sib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ADD04704-837F-409D-8277-AFABAB87278C}">
      <dgm:prSet phldrT="[文字]" custT="1"/>
      <dgm:spPr/>
      <dgm:t>
        <a:bodyPr/>
        <a:lstStyle/>
        <a:p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一般、專業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(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科技法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財金法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智財法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…)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0C9C51-F40A-44BB-9300-DF41138FAFC1}" type="par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A02B0640-F40B-4F34-9AFF-187C421CDF6A}" type="sib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C5354399-0784-4120-B666-B35332C38C89}" type="pres">
      <dgm:prSet presAssocID="{9ED06FC8-79B5-4EE2-A9BC-80F83F46CE2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CFCE091C-DCFC-4129-AAC8-29AF8BD47B87}" type="pres">
      <dgm:prSet presAssocID="{6021E80A-1735-40D5-A80E-DEFE8D2A6ECA}" presName="parenttextcomposite" presStyleCnt="0"/>
      <dgm:spPr/>
    </dgm:pt>
    <dgm:pt modelId="{DD9BC627-2F1D-4039-AC1C-FFCFFD850601}" type="pres">
      <dgm:prSet presAssocID="{6021E80A-1735-40D5-A80E-DEFE8D2A6ECA}" presName="parenttext" presStyleLbl="revTx" presStyleIdx="0" presStyleCnt="3" custLinFactNeighborX="-8153" custLinFactNeighborY="-319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606598-01AB-4736-A8DB-5479D8AFEFDA}" type="pres">
      <dgm:prSet presAssocID="{6021E80A-1735-40D5-A80E-DEFE8D2A6ECA}" presName="composite" presStyleCnt="0"/>
      <dgm:spPr/>
    </dgm:pt>
    <dgm:pt modelId="{73A75953-F2AD-427A-A544-F714058265AA}" type="pres">
      <dgm:prSet presAssocID="{6021E80A-1735-40D5-A80E-DEFE8D2A6ECA}" presName="chevron1" presStyleLbl="alignNode1" presStyleIdx="0" presStyleCnt="21"/>
      <dgm:spPr/>
    </dgm:pt>
    <dgm:pt modelId="{79747C8D-F5CF-4224-932C-C75BF072FBC9}" type="pres">
      <dgm:prSet presAssocID="{6021E80A-1735-40D5-A80E-DEFE8D2A6ECA}" presName="chevron2" presStyleLbl="alignNode1" presStyleIdx="1" presStyleCnt="21"/>
      <dgm:spPr/>
    </dgm:pt>
    <dgm:pt modelId="{FE8A6BF2-D339-4261-82FB-324750AD3F82}" type="pres">
      <dgm:prSet presAssocID="{6021E80A-1735-40D5-A80E-DEFE8D2A6ECA}" presName="chevron3" presStyleLbl="alignNode1" presStyleIdx="2" presStyleCnt="21"/>
      <dgm:spPr/>
    </dgm:pt>
    <dgm:pt modelId="{4FD360B8-3C8F-4975-BC2A-BE66A008E64F}" type="pres">
      <dgm:prSet presAssocID="{6021E80A-1735-40D5-A80E-DEFE8D2A6ECA}" presName="chevron4" presStyleLbl="alignNode1" presStyleIdx="3" presStyleCnt="21"/>
      <dgm:spPr/>
    </dgm:pt>
    <dgm:pt modelId="{FC718B0D-AC1B-4825-A094-E9A3D3679E97}" type="pres">
      <dgm:prSet presAssocID="{6021E80A-1735-40D5-A80E-DEFE8D2A6ECA}" presName="chevron5" presStyleLbl="alignNode1" presStyleIdx="4" presStyleCnt="21"/>
      <dgm:spPr/>
    </dgm:pt>
    <dgm:pt modelId="{5D14DA31-91A6-4C4F-92B8-3320DD45AB5C}" type="pres">
      <dgm:prSet presAssocID="{6021E80A-1735-40D5-A80E-DEFE8D2A6ECA}" presName="chevron6" presStyleLbl="alignNode1" presStyleIdx="5" presStyleCnt="21"/>
      <dgm:spPr/>
    </dgm:pt>
    <dgm:pt modelId="{FFC70D39-6534-425E-8C4F-A28552D9132A}" type="pres">
      <dgm:prSet presAssocID="{6021E80A-1735-40D5-A80E-DEFE8D2A6ECA}" presName="chevron7" presStyleLbl="alignNode1" presStyleIdx="6" presStyleCnt="21"/>
      <dgm:spPr/>
    </dgm:pt>
    <dgm:pt modelId="{198A986E-D208-4059-BFBE-ACE8F0EFC85D}" type="pres">
      <dgm:prSet presAssocID="{6021E80A-1735-40D5-A80E-DEFE8D2A6ECA}" presName="childtext" presStyleLbl="solidFgAcc1" presStyleIdx="0" presStyleCnt="3" custScaleX="160652" custScaleY="118373" custLinFactNeighborX="-8609" custLinFactNeighborY="253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7A0699-19DA-4415-9537-BD90064F5D48}" type="pres">
      <dgm:prSet presAssocID="{72F588E4-93E0-4A30-A36B-EB04F5386B97}" presName="sibTrans" presStyleCnt="0"/>
      <dgm:spPr/>
    </dgm:pt>
    <dgm:pt modelId="{4CE8114F-DD66-49A9-A807-4CFC5F9539FF}" type="pres">
      <dgm:prSet presAssocID="{127B636B-3DB6-4267-866C-1CBC1C8DFC35}" presName="parenttextcomposite" presStyleCnt="0"/>
      <dgm:spPr/>
    </dgm:pt>
    <dgm:pt modelId="{1D544C27-154A-47DD-9352-D11D8576ED5F}" type="pres">
      <dgm:prSet presAssocID="{127B636B-3DB6-4267-866C-1CBC1C8DFC35}" presName="parenttext" presStyleLbl="revTx" presStyleIdx="1" presStyleCnt="3" custLinFactNeighborX="-7867" custLinFactNeighborY="493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FF3A3-E8B9-425A-A778-9BF6D3EE2803}" type="pres">
      <dgm:prSet presAssocID="{127B636B-3DB6-4267-866C-1CBC1C8DFC35}" presName="composite" presStyleCnt="0"/>
      <dgm:spPr/>
    </dgm:pt>
    <dgm:pt modelId="{74492C0E-283A-41D2-B749-AD614E179990}" type="pres">
      <dgm:prSet presAssocID="{127B636B-3DB6-4267-866C-1CBC1C8DFC35}" presName="chevron1" presStyleLbl="alignNode1" presStyleIdx="7" presStyleCnt="21"/>
      <dgm:spPr/>
    </dgm:pt>
    <dgm:pt modelId="{85B0FFCD-FB60-41C1-8CB1-A2860E26C5FF}" type="pres">
      <dgm:prSet presAssocID="{127B636B-3DB6-4267-866C-1CBC1C8DFC35}" presName="chevron2" presStyleLbl="alignNode1" presStyleIdx="8" presStyleCnt="21"/>
      <dgm:spPr/>
    </dgm:pt>
    <dgm:pt modelId="{3CCF7F05-6CFE-41AD-89A2-687D57E23A65}" type="pres">
      <dgm:prSet presAssocID="{127B636B-3DB6-4267-866C-1CBC1C8DFC35}" presName="chevron3" presStyleLbl="alignNode1" presStyleIdx="9" presStyleCnt="21"/>
      <dgm:spPr/>
    </dgm:pt>
    <dgm:pt modelId="{1850E5D3-B7BE-4E08-8007-A92821195294}" type="pres">
      <dgm:prSet presAssocID="{127B636B-3DB6-4267-866C-1CBC1C8DFC35}" presName="chevron4" presStyleLbl="alignNode1" presStyleIdx="10" presStyleCnt="21"/>
      <dgm:spPr/>
    </dgm:pt>
    <dgm:pt modelId="{2748F13E-084E-4C10-92B2-5B2AB0F17E9B}" type="pres">
      <dgm:prSet presAssocID="{127B636B-3DB6-4267-866C-1CBC1C8DFC35}" presName="chevron5" presStyleLbl="alignNode1" presStyleIdx="11" presStyleCnt="21"/>
      <dgm:spPr/>
    </dgm:pt>
    <dgm:pt modelId="{524415AB-3DA0-42C1-8718-305B65114C94}" type="pres">
      <dgm:prSet presAssocID="{127B636B-3DB6-4267-866C-1CBC1C8DFC35}" presName="chevron6" presStyleLbl="alignNode1" presStyleIdx="12" presStyleCnt="21"/>
      <dgm:spPr/>
    </dgm:pt>
    <dgm:pt modelId="{1C05223B-376B-41BB-8579-FC1B578455BA}" type="pres">
      <dgm:prSet presAssocID="{127B636B-3DB6-4267-866C-1CBC1C8DFC35}" presName="chevron7" presStyleLbl="alignNode1" presStyleIdx="13" presStyleCnt="21"/>
      <dgm:spPr/>
    </dgm:pt>
    <dgm:pt modelId="{4D2406EA-8096-404E-8570-664EA580C8A4}" type="pres">
      <dgm:prSet presAssocID="{127B636B-3DB6-4267-866C-1CBC1C8DFC35}" presName="childtext" presStyleLbl="solidFgAcc1" presStyleIdx="1" presStyleCnt="3" custScaleX="163602" custScaleY="114010" custLinFactNeighborX="-10412" custLinFactNeighborY="-11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1ADD8F-A1F7-423F-B45B-BE44D1183122}" type="pres">
      <dgm:prSet presAssocID="{F7D71D3E-3E64-4E88-A265-C0ABA4BF3489}" presName="sibTrans" presStyleCnt="0"/>
      <dgm:spPr/>
    </dgm:pt>
    <dgm:pt modelId="{516AA3AF-0332-4B87-AFCA-E2E10F91E74A}" type="pres">
      <dgm:prSet presAssocID="{D2C0C2EE-83A5-49DB-9937-931953C840AE}" presName="parenttextcomposite" presStyleCnt="0"/>
      <dgm:spPr/>
    </dgm:pt>
    <dgm:pt modelId="{048E81C7-5D89-437E-A379-CC214D06313A}" type="pres">
      <dgm:prSet presAssocID="{D2C0C2EE-83A5-49DB-9937-931953C840AE}" presName="parenttext" presStyleLbl="revTx" presStyleIdx="2" presStyleCnt="3" custScaleX="99201" custLinFactNeighborX="-7431" custLinFactNeighborY="4316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54D313-74CD-4C18-AD3F-88D65EE6D0A2}" type="pres">
      <dgm:prSet presAssocID="{D2C0C2EE-83A5-49DB-9937-931953C840AE}" presName="composite" presStyleCnt="0"/>
      <dgm:spPr/>
    </dgm:pt>
    <dgm:pt modelId="{2CE10BDE-78E5-4FCD-B7CF-9BBA8683F028}" type="pres">
      <dgm:prSet presAssocID="{D2C0C2EE-83A5-49DB-9937-931953C840AE}" presName="chevron1" presStyleLbl="alignNode1" presStyleIdx="14" presStyleCnt="21"/>
      <dgm:spPr/>
    </dgm:pt>
    <dgm:pt modelId="{E6C257C9-84F1-4ED2-9390-4DD3F5ED8EA1}" type="pres">
      <dgm:prSet presAssocID="{D2C0C2EE-83A5-49DB-9937-931953C840AE}" presName="chevron2" presStyleLbl="alignNode1" presStyleIdx="15" presStyleCnt="21"/>
      <dgm:spPr/>
    </dgm:pt>
    <dgm:pt modelId="{E3E48A25-C50E-4313-A726-E907C66EEE82}" type="pres">
      <dgm:prSet presAssocID="{D2C0C2EE-83A5-49DB-9937-931953C840AE}" presName="chevron3" presStyleLbl="alignNode1" presStyleIdx="16" presStyleCnt="21"/>
      <dgm:spPr/>
    </dgm:pt>
    <dgm:pt modelId="{40548892-559D-4871-8051-156622CBB2C5}" type="pres">
      <dgm:prSet presAssocID="{D2C0C2EE-83A5-49DB-9937-931953C840AE}" presName="chevron4" presStyleLbl="alignNode1" presStyleIdx="17" presStyleCnt="21"/>
      <dgm:spPr/>
    </dgm:pt>
    <dgm:pt modelId="{595D964C-4A01-4001-9D7C-0BCA6B497AD1}" type="pres">
      <dgm:prSet presAssocID="{D2C0C2EE-83A5-49DB-9937-931953C840AE}" presName="chevron5" presStyleLbl="alignNode1" presStyleIdx="18" presStyleCnt="21"/>
      <dgm:spPr/>
    </dgm:pt>
    <dgm:pt modelId="{DBCCD34E-02EB-449F-861D-70DB7CE1A414}" type="pres">
      <dgm:prSet presAssocID="{D2C0C2EE-83A5-49DB-9937-931953C840AE}" presName="chevron6" presStyleLbl="alignNode1" presStyleIdx="19" presStyleCnt="21"/>
      <dgm:spPr/>
    </dgm:pt>
    <dgm:pt modelId="{8288419F-FA8B-4FC1-8ADC-65096FF20D44}" type="pres">
      <dgm:prSet presAssocID="{D2C0C2EE-83A5-49DB-9937-931953C840AE}" presName="chevron7" presStyleLbl="alignNode1" presStyleIdx="20" presStyleCnt="21"/>
      <dgm:spPr/>
    </dgm:pt>
    <dgm:pt modelId="{4F65DFA5-B4A9-4EA4-B2E5-0D739B83322B}" type="pres">
      <dgm:prSet presAssocID="{D2C0C2EE-83A5-49DB-9937-931953C840AE}" presName="childtext" presStyleLbl="solidFgAcc1" presStyleIdx="2" presStyleCnt="3" custScaleX="133805" custLinFactNeighborX="-6693" custLinFactNeighborY="266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BB664CD-3E38-468A-B010-F8375F076720}" srcId="{6021E80A-1735-40D5-A80E-DEFE8D2A6ECA}" destId="{75348BB6-6F7E-477A-9B81-E73984BAC4C3}" srcOrd="0" destOrd="0" parTransId="{3E450C5D-9364-4D1E-AE01-7FE1638E9EDB}" sibTransId="{BBB0A6D1-3798-4555-98F1-DD1318CA177C}"/>
    <dgm:cxn modelId="{66511EDA-0AAF-41CD-AC49-191F04D48C36}" srcId="{9ED06FC8-79B5-4EE2-A9BC-80F83F46CE2F}" destId="{6021E80A-1735-40D5-A80E-DEFE8D2A6ECA}" srcOrd="0" destOrd="0" parTransId="{80D3B907-607C-4E26-A736-00EC6041803E}" sibTransId="{72F588E4-93E0-4A30-A36B-EB04F5386B97}"/>
    <dgm:cxn modelId="{6196959E-BB5A-4A52-9EC3-323FB48D7FDE}" type="presOf" srcId="{28B25F5E-C4E1-4B4C-A6E4-98D5D070DA96}" destId="{4D2406EA-8096-404E-8570-664EA580C8A4}" srcOrd="0" destOrd="0" presId="urn:microsoft.com/office/officeart/2008/layout/VerticalAccentList"/>
    <dgm:cxn modelId="{23ADDB5B-DC8C-4898-A53A-6F3EB21E7BE5}" type="presOf" srcId="{75348BB6-6F7E-477A-9B81-E73984BAC4C3}" destId="{198A986E-D208-4059-BFBE-ACE8F0EFC85D}" srcOrd="0" destOrd="0" presId="urn:microsoft.com/office/officeart/2008/layout/VerticalAccentList"/>
    <dgm:cxn modelId="{2F1274C1-E870-4D9B-8BD5-F94E59CE2FD5}" srcId="{9ED06FC8-79B5-4EE2-A9BC-80F83F46CE2F}" destId="{D2C0C2EE-83A5-49DB-9937-931953C840AE}" srcOrd="2" destOrd="0" parTransId="{D394E6C3-9C08-4A46-9A3E-12008BEC36A2}" sibTransId="{30D9B18A-FAA9-4B20-9986-667566811C6B}"/>
    <dgm:cxn modelId="{8F6F3095-BAEC-45C2-8DF2-7DCB64490E4F}" type="presOf" srcId="{9ED06FC8-79B5-4EE2-A9BC-80F83F46CE2F}" destId="{C5354399-0784-4120-B666-B35332C38C89}" srcOrd="0" destOrd="0" presId="urn:microsoft.com/office/officeart/2008/layout/VerticalAccentList"/>
    <dgm:cxn modelId="{DFB6C0A0-075A-457E-9673-0E797E5DD6D1}" srcId="{127B636B-3DB6-4267-866C-1CBC1C8DFC35}" destId="{28B25F5E-C4E1-4B4C-A6E4-98D5D070DA96}" srcOrd="0" destOrd="0" parTransId="{DA08306A-4BD8-4A60-972C-28719C8C3D0F}" sibTransId="{6F680266-5707-4C97-B211-512E146AC867}"/>
    <dgm:cxn modelId="{B4B71D07-8870-4919-B6E4-E9F21FADB835}" srcId="{9ED06FC8-79B5-4EE2-A9BC-80F83F46CE2F}" destId="{127B636B-3DB6-4267-866C-1CBC1C8DFC35}" srcOrd="1" destOrd="0" parTransId="{8CAC6321-402A-460E-856A-7FB566D3D153}" sibTransId="{F7D71D3E-3E64-4E88-A265-C0ABA4BF3489}"/>
    <dgm:cxn modelId="{D928F111-B472-4245-B1A7-40E06D312F34}" srcId="{D2C0C2EE-83A5-49DB-9937-931953C840AE}" destId="{ADD04704-837F-409D-8277-AFABAB87278C}" srcOrd="0" destOrd="0" parTransId="{F80C9C51-F40A-44BB-9300-DF41138FAFC1}" sibTransId="{A02B0640-F40B-4F34-9AFF-187C421CDF6A}"/>
    <dgm:cxn modelId="{E99FF751-4E96-4BB2-9002-41AAF9DFE5D9}" type="presOf" srcId="{D2C0C2EE-83A5-49DB-9937-931953C840AE}" destId="{048E81C7-5D89-437E-A379-CC214D06313A}" srcOrd="0" destOrd="0" presId="urn:microsoft.com/office/officeart/2008/layout/VerticalAccentList"/>
    <dgm:cxn modelId="{C4435A3D-BDA2-4656-B302-660BC3A29061}" type="presOf" srcId="{127B636B-3DB6-4267-866C-1CBC1C8DFC35}" destId="{1D544C27-154A-47DD-9352-D11D8576ED5F}" srcOrd="0" destOrd="0" presId="urn:microsoft.com/office/officeart/2008/layout/VerticalAccentList"/>
    <dgm:cxn modelId="{D72F4FFC-5B4C-42FE-82DF-F860D502E4CF}" type="presOf" srcId="{6021E80A-1735-40D5-A80E-DEFE8D2A6ECA}" destId="{DD9BC627-2F1D-4039-AC1C-FFCFFD850601}" srcOrd="0" destOrd="0" presId="urn:microsoft.com/office/officeart/2008/layout/VerticalAccentList"/>
    <dgm:cxn modelId="{01B4A455-6119-4BBA-8E08-1DB0D9D04725}" type="presOf" srcId="{ADD04704-837F-409D-8277-AFABAB87278C}" destId="{4F65DFA5-B4A9-4EA4-B2E5-0D739B83322B}" srcOrd="0" destOrd="0" presId="urn:microsoft.com/office/officeart/2008/layout/VerticalAccentList"/>
    <dgm:cxn modelId="{525A4503-46CE-46D9-9D82-19493EDDC88D}" type="presParOf" srcId="{C5354399-0784-4120-B666-B35332C38C89}" destId="{CFCE091C-DCFC-4129-AAC8-29AF8BD47B87}" srcOrd="0" destOrd="0" presId="urn:microsoft.com/office/officeart/2008/layout/VerticalAccentList"/>
    <dgm:cxn modelId="{F7BC03B5-14F8-479A-A6C7-DB3DB63B2E34}" type="presParOf" srcId="{CFCE091C-DCFC-4129-AAC8-29AF8BD47B87}" destId="{DD9BC627-2F1D-4039-AC1C-FFCFFD850601}" srcOrd="0" destOrd="0" presId="urn:microsoft.com/office/officeart/2008/layout/VerticalAccentList"/>
    <dgm:cxn modelId="{B63141AD-FB2D-4323-893F-5C7CA17CB607}" type="presParOf" srcId="{C5354399-0784-4120-B666-B35332C38C89}" destId="{63606598-01AB-4736-A8DB-5479D8AFEFDA}" srcOrd="1" destOrd="0" presId="urn:microsoft.com/office/officeart/2008/layout/VerticalAccentList"/>
    <dgm:cxn modelId="{84D59C4D-3248-4213-AA83-1590D1E68FF5}" type="presParOf" srcId="{63606598-01AB-4736-A8DB-5479D8AFEFDA}" destId="{73A75953-F2AD-427A-A544-F714058265AA}" srcOrd="0" destOrd="0" presId="urn:microsoft.com/office/officeart/2008/layout/VerticalAccentList"/>
    <dgm:cxn modelId="{C9ADF9B6-205E-4B0B-BC33-5B7D4E8F9CA7}" type="presParOf" srcId="{63606598-01AB-4736-A8DB-5479D8AFEFDA}" destId="{79747C8D-F5CF-4224-932C-C75BF072FBC9}" srcOrd="1" destOrd="0" presId="urn:microsoft.com/office/officeart/2008/layout/VerticalAccentList"/>
    <dgm:cxn modelId="{84566845-D821-4B83-BDA2-D88B94C5DFE8}" type="presParOf" srcId="{63606598-01AB-4736-A8DB-5479D8AFEFDA}" destId="{FE8A6BF2-D339-4261-82FB-324750AD3F82}" srcOrd="2" destOrd="0" presId="urn:microsoft.com/office/officeart/2008/layout/VerticalAccentList"/>
    <dgm:cxn modelId="{65B306D1-3D1B-4FE1-B4EE-0CBF8421D21D}" type="presParOf" srcId="{63606598-01AB-4736-A8DB-5479D8AFEFDA}" destId="{4FD360B8-3C8F-4975-BC2A-BE66A008E64F}" srcOrd="3" destOrd="0" presId="urn:microsoft.com/office/officeart/2008/layout/VerticalAccentList"/>
    <dgm:cxn modelId="{F2A54C27-FF15-4D6E-BAFD-F66E5DDA70A8}" type="presParOf" srcId="{63606598-01AB-4736-A8DB-5479D8AFEFDA}" destId="{FC718B0D-AC1B-4825-A094-E9A3D3679E97}" srcOrd="4" destOrd="0" presId="urn:microsoft.com/office/officeart/2008/layout/VerticalAccentList"/>
    <dgm:cxn modelId="{91FF9C75-8F31-49C3-A676-EDE0BD31FDFA}" type="presParOf" srcId="{63606598-01AB-4736-A8DB-5479D8AFEFDA}" destId="{5D14DA31-91A6-4C4F-92B8-3320DD45AB5C}" srcOrd="5" destOrd="0" presId="urn:microsoft.com/office/officeart/2008/layout/VerticalAccentList"/>
    <dgm:cxn modelId="{58B5CF07-272F-4063-83EF-8339742FDDAC}" type="presParOf" srcId="{63606598-01AB-4736-A8DB-5479D8AFEFDA}" destId="{FFC70D39-6534-425E-8C4F-A28552D9132A}" srcOrd="6" destOrd="0" presId="urn:microsoft.com/office/officeart/2008/layout/VerticalAccentList"/>
    <dgm:cxn modelId="{9A70066C-08BF-4619-A65E-D7F04A9D9A6D}" type="presParOf" srcId="{63606598-01AB-4736-A8DB-5479D8AFEFDA}" destId="{198A986E-D208-4059-BFBE-ACE8F0EFC85D}" srcOrd="7" destOrd="0" presId="urn:microsoft.com/office/officeart/2008/layout/VerticalAccentList"/>
    <dgm:cxn modelId="{00E0E740-C163-4E42-ADE5-61B64F02AD44}" type="presParOf" srcId="{C5354399-0784-4120-B666-B35332C38C89}" destId="{8F7A0699-19DA-4415-9537-BD90064F5D48}" srcOrd="2" destOrd="0" presId="urn:microsoft.com/office/officeart/2008/layout/VerticalAccentList"/>
    <dgm:cxn modelId="{69F1905C-D47B-475A-991A-E3AE4763EC16}" type="presParOf" srcId="{C5354399-0784-4120-B666-B35332C38C89}" destId="{4CE8114F-DD66-49A9-A807-4CFC5F9539FF}" srcOrd="3" destOrd="0" presId="urn:microsoft.com/office/officeart/2008/layout/VerticalAccentList"/>
    <dgm:cxn modelId="{332E1D6F-6890-4A38-9B1A-5BE7DDB02AE0}" type="presParOf" srcId="{4CE8114F-DD66-49A9-A807-4CFC5F9539FF}" destId="{1D544C27-154A-47DD-9352-D11D8576ED5F}" srcOrd="0" destOrd="0" presId="urn:microsoft.com/office/officeart/2008/layout/VerticalAccentList"/>
    <dgm:cxn modelId="{8A31074F-B803-4AEA-A188-28D1BBAA3074}" type="presParOf" srcId="{C5354399-0784-4120-B666-B35332C38C89}" destId="{B5EFF3A3-E8B9-425A-A778-9BF6D3EE2803}" srcOrd="4" destOrd="0" presId="urn:microsoft.com/office/officeart/2008/layout/VerticalAccentList"/>
    <dgm:cxn modelId="{F2FE3415-8039-496F-9ADF-EC3D8905CD60}" type="presParOf" srcId="{B5EFF3A3-E8B9-425A-A778-9BF6D3EE2803}" destId="{74492C0E-283A-41D2-B749-AD614E179990}" srcOrd="0" destOrd="0" presId="urn:microsoft.com/office/officeart/2008/layout/VerticalAccentList"/>
    <dgm:cxn modelId="{3A9A9CA1-A73C-4E11-A360-403E1C0BC065}" type="presParOf" srcId="{B5EFF3A3-E8B9-425A-A778-9BF6D3EE2803}" destId="{85B0FFCD-FB60-41C1-8CB1-A2860E26C5FF}" srcOrd="1" destOrd="0" presId="urn:microsoft.com/office/officeart/2008/layout/VerticalAccentList"/>
    <dgm:cxn modelId="{27CA3D63-6A20-415A-90A4-D2A62B620DD6}" type="presParOf" srcId="{B5EFF3A3-E8B9-425A-A778-9BF6D3EE2803}" destId="{3CCF7F05-6CFE-41AD-89A2-687D57E23A65}" srcOrd="2" destOrd="0" presId="urn:microsoft.com/office/officeart/2008/layout/VerticalAccentList"/>
    <dgm:cxn modelId="{1FAD6315-D08D-4BD8-AE85-45FDC9C35AF0}" type="presParOf" srcId="{B5EFF3A3-E8B9-425A-A778-9BF6D3EE2803}" destId="{1850E5D3-B7BE-4E08-8007-A92821195294}" srcOrd="3" destOrd="0" presId="urn:microsoft.com/office/officeart/2008/layout/VerticalAccentList"/>
    <dgm:cxn modelId="{ADC6FCEA-7C7F-4D46-B47F-E6A54FFD4033}" type="presParOf" srcId="{B5EFF3A3-E8B9-425A-A778-9BF6D3EE2803}" destId="{2748F13E-084E-4C10-92B2-5B2AB0F17E9B}" srcOrd="4" destOrd="0" presId="urn:microsoft.com/office/officeart/2008/layout/VerticalAccentList"/>
    <dgm:cxn modelId="{0465D2D9-927C-4C31-8D7B-9B5C6080A3B4}" type="presParOf" srcId="{B5EFF3A3-E8B9-425A-A778-9BF6D3EE2803}" destId="{524415AB-3DA0-42C1-8718-305B65114C94}" srcOrd="5" destOrd="0" presId="urn:microsoft.com/office/officeart/2008/layout/VerticalAccentList"/>
    <dgm:cxn modelId="{AFD509F4-4245-41CD-80D2-D4CD2FFE9978}" type="presParOf" srcId="{B5EFF3A3-E8B9-425A-A778-9BF6D3EE2803}" destId="{1C05223B-376B-41BB-8579-FC1B578455BA}" srcOrd="6" destOrd="0" presId="urn:microsoft.com/office/officeart/2008/layout/VerticalAccentList"/>
    <dgm:cxn modelId="{6D3D3503-2197-4E94-998B-7D6BD609A042}" type="presParOf" srcId="{B5EFF3A3-E8B9-425A-A778-9BF6D3EE2803}" destId="{4D2406EA-8096-404E-8570-664EA580C8A4}" srcOrd="7" destOrd="0" presId="urn:microsoft.com/office/officeart/2008/layout/VerticalAccentList"/>
    <dgm:cxn modelId="{9FCA3625-8718-4E90-B802-A4FACFEB8BA9}" type="presParOf" srcId="{C5354399-0784-4120-B666-B35332C38C89}" destId="{E81ADD8F-A1F7-423F-B45B-BE44D1183122}" srcOrd="5" destOrd="0" presId="urn:microsoft.com/office/officeart/2008/layout/VerticalAccentList"/>
    <dgm:cxn modelId="{5E477CA7-6D7D-44BB-81FA-D566BAB8CDC8}" type="presParOf" srcId="{C5354399-0784-4120-B666-B35332C38C89}" destId="{516AA3AF-0332-4B87-AFCA-E2E10F91E74A}" srcOrd="6" destOrd="0" presId="urn:microsoft.com/office/officeart/2008/layout/VerticalAccentList"/>
    <dgm:cxn modelId="{718E99E6-1B4B-40A0-A7ED-0A2BD72B14A3}" type="presParOf" srcId="{516AA3AF-0332-4B87-AFCA-E2E10F91E74A}" destId="{048E81C7-5D89-437E-A379-CC214D06313A}" srcOrd="0" destOrd="0" presId="urn:microsoft.com/office/officeart/2008/layout/VerticalAccentList"/>
    <dgm:cxn modelId="{C37E66BD-FC00-456A-97F4-EC537CABA876}" type="presParOf" srcId="{C5354399-0784-4120-B666-B35332C38C89}" destId="{7354D313-74CD-4C18-AD3F-88D65EE6D0A2}" srcOrd="7" destOrd="0" presId="urn:microsoft.com/office/officeart/2008/layout/VerticalAccentList"/>
    <dgm:cxn modelId="{441BF5AE-6E26-484D-BD32-B99B8140B6E8}" type="presParOf" srcId="{7354D313-74CD-4C18-AD3F-88D65EE6D0A2}" destId="{2CE10BDE-78E5-4FCD-B7CF-9BBA8683F028}" srcOrd="0" destOrd="0" presId="urn:microsoft.com/office/officeart/2008/layout/VerticalAccentList"/>
    <dgm:cxn modelId="{A5E1B4AC-0F1D-442D-B247-630A9412D506}" type="presParOf" srcId="{7354D313-74CD-4C18-AD3F-88D65EE6D0A2}" destId="{E6C257C9-84F1-4ED2-9390-4DD3F5ED8EA1}" srcOrd="1" destOrd="0" presId="urn:microsoft.com/office/officeart/2008/layout/VerticalAccentList"/>
    <dgm:cxn modelId="{62470A5F-1EFF-4BBC-B4E3-CA5943668FBE}" type="presParOf" srcId="{7354D313-74CD-4C18-AD3F-88D65EE6D0A2}" destId="{E3E48A25-C50E-4313-A726-E907C66EEE82}" srcOrd="2" destOrd="0" presId="urn:microsoft.com/office/officeart/2008/layout/VerticalAccentList"/>
    <dgm:cxn modelId="{D029EEC1-70B8-4CAC-A8A1-45446FD316CC}" type="presParOf" srcId="{7354D313-74CD-4C18-AD3F-88D65EE6D0A2}" destId="{40548892-559D-4871-8051-156622CBB2C5}" srcOrd="3" destOrd="0" presId="urn:microsoft.com/office/officeart/2008/layout/VerticalAccentList"/>
    <dgm:cxn modelId="{10B24465-02D9-4259-9FFA-3ABFB0BE10BC}" type="presParOf" srcId="{7354D313-74CD-4C18-AD3F-88D65EE6D0A2}" destId="{595D964C-4A01-4001-9D7C-0BCA6B497AD1}" srcOrd="4" destOrd="0" presId="urn:microsoft.com/office/officeart/2008/layout/VerticalAccentList"/>
    <dgm:cxn modelId="{DABDE3D6-F7FA-403A-BBB8-232A0FF6909B}" type="presParOf" srcId="{7354D313-74CD-4C18-AD3F-88D65EE6D0A2}" destId="{DBCCD34E-02EB-449F-861D-70DB7CE1A414}" srcOrd="5" destOrd="0" presId="urn:microsoft.com/office/officeart/2008/layout/VerticalAccentList"/>
    <dgm:cxn modelId="{6D294B03-9E70-401F-B9DB-65B78EEF9075}" type="presParOf" srcId="{7354D313-74CD-4C18-AD3F-88D65EE6D0A2}" destId="{8288419F-FA8B-4FC1-8ADC-65096FF20D44}" srcOrd="6" destOrd="0" presId="urn:microsoft.com/office/officeart/2008/layout/VerticalAccentList"/>
    <dgm:cxn modelId="{251A69A4-84F8-494F-B91E-A8959FBC09A8}" type="presParOf" srcId="{7354D313-74CD-4C18-AD3F-88D65EE6D0A2}" destId="{4F65DFA5-B4A9-4EA4-B2E5-0D739B83322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D06FC8-79B5-4EE2-A9BC-80F83F46CE2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021E80A-1735-40D5-A80E-DEFE8D2A6ECA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藝術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0D3B907-607C-4E26-A736-00EC6041803E}" type="par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2F588E4-93E0-4A30-A36B-EB04F5386B97}" type="sib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5348BB6-6F7E-477A-9B81-E73984BAC4C3}">
      <dgm:prSet phldrT="[文字]" custT="1"/>
      <dgm:spPr/>
      <dgm:t>
        <a:bodyPr/>
        <a:lstStyle/>
        <a:p>
          <a:pPr>
            <a:lnSpc>
              <a:spcPts val="4200"/>
            </a:lnSpc>
            <a:spcAft>
              <a:spcPts val="0"/>
            </a:spcAft>
          </a:pP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450C5D-9364-4D1E-AE01-7FE1638E9EDB}" type="par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BBB0A6D1-3798-4555-98F1-DD1318CA177C}" type="sib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127B636B-3DB6-4267-866C-1CBC1C8DFC35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設計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AC6321-402A-460E-856A-7FB566D3D153}" type="par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F7D71D3E-3E64-4E88-A265-C0ABA4BF3489}" type="sib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28B25F5E-C4E1-4B4C-A6E4-98D5D070DA96}">
      <dgm:prSet phldrT="[文字]" custT="1"/>
      <dgm:spPr/>
      <dgm:t>
        <a:bodyPr/>
        <a:lstStyle/>
        <a:p>
          <a:pPr>
            <a:lnSpc>
              <a:spcPts val="33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產品、視覺、空間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數位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時尚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文創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室內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endParaRPr lang="en-US" altLang="zh-TW" sz="2800" b="1" dirty="0" smtClean="0">
            <a:solidFill>
              <a:srgbClr val="002060"/>
            </a:solidFill>
            <a:latin typeface="新細明體" panose="02020500000000000000" pitchFamily="18" charset="-120"/>
            <a:ea typeface="新細明體" panose="02020500000000000000" pitchFamily="18" charset="-120"/>
          </a:endParaRPr>
        </a:p>
        <a:p>
          <a:pPr>
            <a:lnSpc>
              <a:spcPts val="33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商業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工業</a:t>
          </a:r>
          <a:r>
            <a:rPr lang="zh-TW" altLang="en-US" sz="2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景觀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08306A-4BD8-4A60-972C-28719C8C3D0F}" type="par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6F680266-5707-4C97-B211-512E146AC867}" type="sib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D2C0C2EE-83A5-49DB-9937-931953C840AE}">
      <dgm:prSet phldrT="[文字]" custT="1"/>
      <dgm:spPr/>
      <dgm:t>
        <a:bodyPr/>
        <a:lstStyle/>
        <a:p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94E6C3-9C08-4A46-9A3E-12008BEC36A2}" type="par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30D9B18A-FAA9-4B20-9986-667566811C6B}" type="sib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ADD04704-837F-409D-8277-AFABAB87278C}">
      <dgm:prSet phldrT="[文字]" custT="1"/>
      <dgm:spPr/>
      <dgm:t>
        <a:bodyPr/>
        <a:lstStyle/>
        <a:p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運輸管理、航空、航海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0C9C51-F40A-44BB-9300-DF41138FAFC1}" type="par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A02B0640-F40B-4F34-9AFF-187C421CDF6A}" type="sib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C5354399-0784-4120-B666-B35332C38C89}" type="pres">
      <dgm:prSet presAssocID="{9ED06FC8-79B5-4EE2-A9BC-80F83F46CE2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CFCE091C-DCFC-4129-AAC8-29AF8BD47B87}" type="pres">
      <dgm:prSet presAssocID="{6021E80A-1735-40D5-A80E-DEFE8D2A6ECA}" presName="parenttextcomposite" presStyleCnt="0"/>
      <dgm:spPr/>
    </dgm:pt>
    <dgm:pt modelId="{DD9BC627-2F1D-4039-AC1C-FFCFFD850601}" type="pres">
      <dgm:prSet presAssocID="{6021E80A-1735-40D5-A80E-DEFE8D2A6ECA}" presName="parenttext" presStyleLbl="revTx" presStyleIdx="0" presStyleCnt="3" custLinFactNeighborX="-7655" custLinFactNeighborY="1343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606598-01AB-4736-A8DB-5479D8AFEFDA}" type="pres">
      <dgm:prSet presAssocID="{6021E80A-1735-40D5-A80E-DEFE8D2A6ECA}" presName="composite" presStyleCnt="0"/>
      <dgm:spPr/>
    </dgm:pt>
    <dgm:pt modelId="{73A75953-F2AD-427A-A544-F714058265AA}" type="pres">
      <dgm:prSet presAssocID="{6021E80A-1735-40D5-A80E-DEFE8D2A6ECA}" presName="chevron1" presStyleLbl="alignNode1" presStyleIdx="0" presStyleCnt="21"/>
      <dgm:spPr/>
    </dgm:pt>
    <dgm:pt modelId="{79747C8D-F5CF-4224-932C-C75BF072FBC9}" type="pres">
      <dgm:prSet presAssocID="{6021E80A-1735-40D5-A80E-DEFE8D2A6ECA}" presName="chevron2" presStyleLbl="alignNode1" presStyleIdx="1" presStyleCnt="21"/>
      <dgm:spPr/>
    </dgm:pt>
    <dgm:pt modelId="{FE8A6BF2-D339-4261-82FB-324750AD3F82}" type="pres">
      <dgm:prSet presAssocID="{6021E80A-1735-40D5-A80E-DEFE8D2A6ECA}" presName="chevron3" presStyleLbl="alignNode1" presStyleIdx="2" presStyleCnt="21"/>
      <dgm:spPr/>
    </dgm:pt>
    <dgm:pt modelId="{4FD360B8-3C8F-4975-BC2A-BE66A008E64F}" type="pres">
      <dgm:prSet presAssocID="{6021E80A-1735-40D5-A80E-DEFE8D2A6ECA}" presName="chevron4" presStyleLbl="alignNode1" presStyleIdx="3" presStyleCnt="21"/>
      <dgm:spPr/>
    </dgm:pt>
    <dgm:pt modelId="{FC718B0D-AC1B-4825-A094-E9A3D3679E97}" type="pres">
      <dgm:prSet presAssocID="{6021E80A-1735-40D5-A80E-DEFE8D2A6ECA}" presName="chevron5" presStyleLbl="alignNode1" presStyleIdx="4" presStyleCnt="21"/>
      <dgm:spPr/>
    </dgm:pt>
    <dgm:pt modelId="{5D14DA31-91A6-4C4F-92B8-3320DD45AB5C}" type="pres">
      <dgm:prSet presAssocID="{6021E80A-1735-40D5-A80E-DEFE8D2A6ECA}" presName="chevron6" presStyleLbl="alignNode1" presStyleIdx="5" presStyleCnt="21"/>
      <dgm:spPr/>
    </dgm:pt>
    <dgm:pt modelId="{FFC70D39-6534-425E-8C4F-A28552D9132A}" type="pres">
      <dgm:prSet presAssocID="{6021E80A-1735-40D5-A80E-DEFE8D2A6ECA}" presName="chevron7" presStyleLbl="alignNode1" presStyleIdx="6" presStyleCnt="21"/>
      <dgm:spPr/>
    </dgm:pt>
    <dgm:pt modelId="{198A986E-D208-4059-BFBE-ACE8F0EFC85D}" type="pres">
      <dgm:prSet presAssocID="{6021E80A-1735-40D5-A80E-DEFE8D2A6ECA}" presName="childtext" presStyleLbl="solidFgAcc1" presStyleIdx="0" presStyleCnt="3" custScaleX="113198" custScaleY="98086" custLinFactNeighborX="-7682" custLinFactNeighborY="189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7A0699-19DA-4415-9537-BD90064F5D48}" type="pres">
      <dgm:prSet presAssocID="{72F588E4-93E0-4A30-A36B-EB04F5386B97}" presName="sibTrans" presStyleCnt="0"/>
      <dgm:spPr/>
    </dgm:pt>
    <dgm:pt modelId="{4CE8114F-DD66-49A9-A807-4CFC5F9539FF}" type="pres">
      <dgm:prSet presAssocID="{127B636B-3DB6-4267-866C-1CBC1C8DFC35}" presName="parenttextcomposite" presStyleCnt="0"/>
      <dgm:spPr/>
    </dgm:pt>
    <dgm:pt modelId="{1D544C27-154A-47DD-9352-D11D8576ED5F}" type="pres">
      <dgm:prSet presAssocID="{127B636B-3DB6-4267-866C-1CBC1C8DFC35}" presName="parenttext" presStyleLbl="revTx" presStyleIdx="1" presStyleCnt="3" custLinFactNeighborX="-8321" custLinFactNeighborY="2451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FF3A3-E8B9-425A-A778-9BF6D3EE2803}" type="pres">
      <dgm:prSet presAssocID="{127B636B-3DB6-4267-866C-1CBC1C8DFC35}" presName="composite" presStyleCnt="0"/>
      <dgm:spPr/>
    </dgm:pt>
    <dgm:pt modelId="{74492C0E-283A-41D2-B749-AD614E179990}" type="pres">
      <dgm:prSet presAssocID="{127B636B-3DB6-4267-866C-1CBC1C8DFC35}" presName="chevron1" presStyleLbl="alignNode1" presStyleIdx="7" presStyleCnt="21"/>
      <dgm:spPr/>
    </dgm:pt>
    <dgm:pt modelId="{85B0FFCD-FB60-41C1-8CB1-A2860E26C5FF}" type="pres">
      <dgm:prSet presAssocID="{127B636B-3DB6-4267-866C-1CBC1C8DFC35}" presName="chevron2" presStyleLbl="alignNode1" presStyleIdx="8" presStyleCnt="21"/>
      <dgm:spPr/>
    </dgm:pt>
    <dgm:pt modelId="{3CCF7F05-6CFE-41AD-89A2-687D57E23A65}" type="pres">
      <dgm:prSet presAssocID="{127B636B-3DB6-4267-866C-1CBC1C8DFC35}" presName="chevron3" presStyleLbl="alignNode1" presStyleIdx="9" presStyleCnt="21"/>
      <dgm:spPr/>
    </dgm:pt>
    <dgm:pt modelId="{1850E5D3-B7BE-4E08-8007-A92821195294}" type="pres">
      <dgm:prSet presAssocID="{127B636B-3DB6-4267-866C-1CBC1C8DFC35}" presName="chevron4" presStyleLbl="alignNode1" presStyleIdx="10" presStyleCnt="21"/>
      <dgm:spPr/>
    </dgm:pt>
    <dgm:pt modelId="{2748F13E-084E-4C10-92B2-5B2AB0F17E9B}" type="pres">
      <dgm:prSet presAssocID="{127B636B-3DB6-4267-866C-1CBC1C8DFC35}" presName="chevron5" presStyleLbl="alignNode1" presStyleIdx="11" presStyleCnt="21"/>
      <dgm:spPr/>
    </dgm:pt>
    <dgm:pt modelId="{524415AB-3DA0-42C1-8718-305B65114C94}" type="pres">
      <dgm:prSet presAssocID="{127B636B-3DB6-4267-866C-1CBC1C8DFC35}" presName="chevron6" presStyleLbl="alignNode1" presStyleIdx="12" presStyleCnt="21"/>
      <dgm:spPr/>
    </dgm:pt>
    <dgm:pt modelId="{1C05223B-376B-41BB-8579-FC1B578455BA}" type="pres">
      <dgm:prSet presAssocID="{127B636B-3DB6-4267-866C-1CBC1C8DFC35}" presName="chevron7" presStyleLbl="alignNode1" presStyleIdx="13" presStyleCnt="21"/>
      <dgm:spPr/>
    </dgm:pt>
    <dgm:pt modelId="{4D2406EA-8096-404E-8570-664EA580C8A4}" type="pres">
      <dgm:prSet presAssocID="{127B636B-3DB6-4267-866C-1CBC1C8DFC35}" presName="childtext" presStyleLbl="solidFgAcc1" presStyleIdx="1" presStyleCnt="3" custScaleX="140327" custScaleY="102836" custLinFactNeighborX="-7556" custLinFactNeighborY="-93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1ADD8F-A1F7-423F-B45B-BE44D1183122}" type="pres">
      <dgm:prSet presAssocID="{F7D71D3E-3E64-4E88-A265-C0ABA4BF3489}" presName="sibTrans" presStyleCnt="0"/>
      <dgm:spPr/>
    </dgm:pt>
    <dgm:pt modelId="{516AA3AF-0332-4B87-AFCA-E2E10F91E74A}" type="pres">
      <dgm:prSet presAssocID="{D2C0C2EE-83A5-49DB-9937-931953C840AE}" presName="parenttextcomposite" presStyleCnt="0"/>
      <dgm:spPr/>
    </dgm:pt>
    <dgm:pt modelId="{048E81C7-5D89-437E-A379-CC214D06313A}" type="pres">
      <dgm:prSet presAssocID="{D2C0C2EE-83A5-49DB-9937-931953C840AE}" presName="parenttext" presStyleLbl="revTx" presStyleIdx="2" presStyleCnt="3" custScaleX="99201" custLinFactNeighborX="-7681" custLinFactNeighborY="2112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54D313-74CD-4C18-AD3F-88D65EE6D0A2}" type="pres">
      <dgm:prSet presAssocID="{D2C0C2EE-83A5-49DB-9937-931953C840AE}" presName="composite" presStyleCnt="0"/>
      <dgm:spPr/>
    </dgm:pt>
    <dgm:pt modelId="{2CE10BDE-78E5-4FCD-B7CF-9BBA8683F028}" type="pres">
      <dgm:prSet presAssocID="{D2C0C2EE-83A5-49DB-9937-931953C840AE}" presName="chevron1" presStyleLbl="alignNode1" presStyleIdx="14" presStyleCnt="21"/>
      <dgm:spPr/>
    </dgm:pt>
    <dgm:pt modelId="{E6C257C9-84F1-4ED2-9390-4DD3F5ED8EA1}" type="pres">
      <dgm:prSet presAssocID="{D2C0C2EE-83A5-49DB-9937-931953C840AE}" presName="chevron2" presStyleLbl="alignNode1" presStyleIdx="15" presStyleCnt="21"/>
      <dgm:spPr/>
    </dgm:pt>
    <dgm:pt modelId="{E3E48A25-C50E-4313-A726-E907C66EEE82}" type="pres">
      <dgm:prSet presAssocID="{D2C0C2EE-83A5-49DB-9937-931953C840AE}" presName="chevron3" presStyleLbl="alignNode1" presStyleIdx="16" presStyleCnt="21"/>
      <dgm:spPr/>
    </dgm:pt>
    <dgm:pt modelId="{40548892-559D-4871-8051-156622CBB2C5}" type="pres">
      <dgm:prSet presAssocID="{D2C0C2EE-83A5-49DB-9937-931953C840AE}" presName="chevron4" presStyleLbl="alignNode1" presStyleIdx="17" presStyleCnt="21"/>
      <dgm:spPr/>
    </dgm:pt>
    <dgm:pt modelId="{595D964C-4A01-4001-9D7C-0BCA6B497AD1}" type="pres">
      <dgm:prSet presAssocID="{D2C0C2EE-83A5-49DB-9937-931953C840AE}" presName="chevron5" presStyleLbl="alignNode1" presStyleIdx="18" presStyleCnt="21"/>
      <dgm:spPr/>
    </dgm:pt>
    <dgm:pt modelId="{DBCCD34E-02EB-449F-861D-70DB7CE1A414}" type="pres">
      <dgm:prSet presAssocID="{D2C0C2EE-83A5-49DB-9937-931953C840AE}" presName="chevron6" presStyleLbl="alignNode1" presStyleIdx="19" presStyleCnt="21"/>
      <dgm:spPr/>
    </dgm:pt>
    <dgm:pt modelId="{8288419F-FA8B-4FC1-8ADC-65096FF20D44}" type="pres">
      <dgm:prSet presAssocID="{D2C0C2EE-83A5-49DB-9937-931953C840AE}" presName="chevron7" presStyleLbl="alignNode1" presStyleIdx="20" presStyleCnt="21"/>
      <dgm:spPr/>
    </dgm:pt>
    <dgm:pt modelId="{4F65DFA5-B4A9-4EA4-B2E5-0D739B83322B}" type="pres">
      <dgm:prSet presAssocID="{D2C0C2EE-83A5-49DB-9937-931953C840AE}" presName="childtext" presStyleLbl="solidFgAcc1" presStyleIdx="2" presStyleCnt="3" custLinFactNeighborX="-6693" custLinFactNeighborY="266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A3D49F-E3AD-4D0F-9A3A-FB4D6DC69AEB}" type="presOf" srcId="{75348BB6-6F7E-477A-9B81-E73984BAC4C3}" destId="{198A986E-D208-4059-BFBE-ACE8F0EFC85D}" srcOrd="0" destOrd="0" presId="urn:microsoft.com/office/officeart/2008/layout/VerticalAccentList"/>
    <dgm:cxn modelId="{2F1274C1-E870-4D9B-8BD5-F94E59CE2FD5}" srcId="{9ED06FC8-79B5-4EE2-A9BC-80F83F46CE2F}" destId="{D2C0C2EE-83A5-49DB-9937-931953C840AE}" srcOrd="2" destOrd="0" parTransId="{D394E6C3-9C08-4A46-9A3E-12008BEC36A2}" sibTransId="{30D9B18A-FAA9-4B20-9986-667566811C6B}"/>
    <dgm:cxn modelId="{7F48D2E1-09D3-47D8-AACA-7CE189FF9E8A}" type="presOf" srcId="{9ED06FC8-79B5-4EE2-A9BC-80F83F46CE2F}" destId="{C5354399-0784-4120-B666-B35332C38C89}" srcOrd="0" destOrd="0" presId="urn:microsoft.com/office/officeart/2008/layout/VerticalAccentList"/>
    <dgm:cxn modelId="{D928F111-B472-4245-B1A7-40E06D312F34}" srcId="{D2C0C2EE-83A5-49DB-9937-931953C840AE}" destId="{ADD04704-837F-409D-8277-AFABAB87278C}" srcOrd="0" destOrd="0" parTransId="{F80C9C51-F40A-44BB-9300-DF41138FAFC1}" sibTransId="{A02B0640-F40B-4F34-9AFF-187C421CDF6A}"/>
    <dgm:cxn modelId="{BA730758-D269-4584-B11A-21319129F3C4}" type="presOf" srcId="{6021E80A-1735-40D5-A80E-DEFE8D2A6ECA}" destId="{DD9BC627-2F1D-4039-AC1C-FFCFFD850601}" srcOrd="0" destOrd="0" presId="urn:microsoft.com/office/officeart/2008/layout/VerticalAccentList"/>
    <dgm:cxn modelId="{DFB6C0A0-075A-457E-9673-0E797E5DD6D1}" srcId="{127B636B-3DB6-4267-866C-1CBC1C8DFC35}" destId="{28B25F5E-C4E1-4B4C-A6E4-98D5D070DA96}" srcOrd="0" destOrd="0" parTransId="{DA08306A-4BD8-4A60-972C-28719C8C3D0F}" sibTransId="{6F680266-5707-4C97-B211-512E146AC867}"/>
    <dgm:cxn modelId="{3E0BCA43-95A7-4436-BB4B-3B7050747343}" type="presOf" srcId="{ADD04704-837F-409D-8277-AFABAB87278C}" destId="{4F65DFA5-B4A9-4EA4-B2E5-0D739B83322B}" srcOrd="0" destOrd="0" presId="urn:microsoft.com/office/officeart/2008/layout/VerticalAccentList"/>
    <dgm:cxn modelId="{4BB664CD-3E38-468A-B010-F8375F076720}" srcId="{6021E80A-1735-40D5-A80E-DEFE8D2A6ECA}" destId="{75348BB6-6F7E-477A-9B81-E73984BAC4C3}" srcOrd="0" destOrd="0" parTransId="{3E450C5D-9364-4D1E-AE01-7FE1638E9EDB}" sibTransId="{BBB0A6D1-3798-4555-98F1-DD1318CA177C}"/>
    <dgm:cxn modelId="{B4B71D07-8870-4919-B6E4-E9F21FADB835}" srcId="{9ED06FC8-79B5-4EE2-A9BC-80F83F46CE2F}" destId="{127B636B-3DB6-4267-866C-1CBC1C8DFC35}" srcOrd="1" destOrd="0" parTransId="{8CAC6321-402A-460E-856A-7FB566D3D153}" sibTransId="{F7D71D3E-3E64-4E88-A265-C0ABA4BF3489}"/>
    <dgm:cxn modelId="{0747C949-81AC-4B95-81B3-159D68EA984E}" type="presOf" srcId="{D2C0C2EE-83A5-49DB-9937-931953C840AE}" destId="{048E81C7-5D89-437E-A379-CC214D06313A}" srcOrd="0" destOrd="0" presId="urn:microsoft.com/office/officeart/2008/layout/VerticalAccentList"/>
    <dgm:cxn modelId="{578F9363-E12E-4EBF-BCF8-C4E78090E739}" type="presOf" srcId="{28B25F5E-C4E1-4B4C-A6E4-98D5D070DA96}" destId="{4D2406EA-8096-404E-8570-664EA580C8A4}" srcOrd="0" destOrd="0" presId="urn:microsoft.com/office/officeart/2008/layout/VerticalAccentList"/>
    <dgm:cxn modelId="{AFA04E7D-E111-4FD6-B8AA-36F4771A0E84}" type="presOf" srcId="{127B636B-3DB6-4267-866C-1CBC1C8DFC35}" destId="{1D544C27-154A-47DD-9352-D11D8576ED5F}" srcOrd="0" destOrd="0" presId="urn:microsoft.com/office/officeart/2008/layout/VerticalAccentList"/>
    <dgm:cxn modelId="{66511EDA-0AAF-41CD-AC49-191F04D48C36}" srcId="{9ED06FC8-79B5-4EE2-A9BC-80F83F46CE2F}" destId="{6021E80A-1735-40D5-A80E-DEFE8D2A6ECA}" srcOrd="0" destOrd="0" parTransId="{80D3B907-607C-4E26-A736-00EC6041803E}" sibTransId="{72F588E4-93E0-4A30-A36B-EB04F5386B97}"/>
    <dgm:cxn modelId="{420258C2-D237-466D-9EDD-A63E1EA48AF5}" type="presParOf" srcId="{C5354399-0784-4120-B666-B35332C38C89}" destId="{CFCE091C-DCFC-4129-AAC8-29AF8BD47B87}" srcOrd="0" destOrd="0" presId="urn:microsoft.com/office/officeart/2008/layout/VerticalAccentList"/>
    <dgm:cxn modelId="{EF718DA4-0A31-444E-ADE3-341544528772}" type="presParOf" srcId="{CFCE091C-DCFC-4129-AAC8-29AF8BD47B87}" destId="{DD9BC627-2F1D-4039-AC1C-FFCFFD850601}" srcOrd="0" destOrd="0" presId="urn:microsoft.com/office/officeart/2008/layout/VerticalAccentList"/>
    <dgm:cxn modelId="{7B90DAC2-CF2B-4935-8BB9-B7C5B899B6FF}" type="presParOf" srcId="{C5354399-0784-4120-B666-B35332C38C89}" destId="{63606598-01AB-4736-A8DB-5479D8AFEFDA}" srcOrd="1" destOrd="0" presId="urn:microsoft.com/office/officeart/2008/layout/VerticalAccentList"/>
    <dgm:cxn modelId="{AB1F28B7-7A93-44F0-A6E3-8F3CF2BC5875}" type="presParOf" srcId="{63606598-01AB-4736-A8DB-5479D8AFEFDA}" destId="{73A75953-F2AD-427A-A544-F714058265AA}" srcOrd="0" destOrd="0" presId="urn:microsoft.com/office/officeart/2008/layout/VerticalAccentList"/>
    <dgm:cxn modelId="{21F6447F-4790-4E79-8CCE-B8EF239FFFB4}" type="presParOf" srcId="{63606598-01AB-4736-A8DB-5479D8AFEFDA}" destId="{79747C8D-F5CF-4224-932C-C75BF072FBC9}" srcOrd="1" destOrd="0" presId="urn:microsoft.com/office/officeart/2008/layout/VerticalAccentList"/>
    <dgm:cxn modelId="{6F35B623-5E98-47DF-B62A-DF2C930E2522}" type="presParOf" srcId="{63606598-01AB-4736-A8DB-5479D8AFEFDA}" destId="{FE8A6BF2-D339-4261-82FB-324750AD3F82}" srcOrd="2" destOrd="0" presId="urn:microsoft.com/office/officeart/2008/layout/VerticalAccentList"/>
    <dgm:cxn modelId="{EB0F79D5-DF11-41C4-B64D-382D9F69DC6B}" type="presParOf" srcId="{63606598-01AB-4736-A8DB-5479D8AFEFDA}" destId="{4FD360B8-3C8F-4975-BC2A-BE66A008E64F}" srcOrd="3" destOrd="0" presId="urn:microsoft.com/office/officeart/2008/layout/VerticalAccentList"/>
    <dgm:cxn modelId="{FB276918-35EA-4F5A-B924-D06C9AEB6DA8}" type="presParOf" srcId="{63606598-01AB-4736-A8DB-5479D8AFEFDA}" destId="{FC718B0D-AC1B-4825-A094-E9A3D3679E97}" srcOrd="4" destOrd="0" presId="urn:microsoft.com/office/officeart/2008/layout/VerticalAccentList"/>
    <dgm:cxn modelId="{4AD1D8BA-D92A-4E44-B75D-92991B4D8449}" type="presParOf" srcId="{63606598-01AB-4736-A8DB-5479D8AFEFDA}" destId="{5D14DA31-91A6-4C4F-92B8-3320DD45AB5C}" srcOrd="5" destOrd="0" presId="urn:microsoft.com/office/officeart/2008/layout/VerticalAccentList"/>
    <dgm:cxn modelId="{3AE74A79-624B-44DD-BDF9-C28BBECAE5AF}" type="presParOf" srcId="{63606598-01AB-4736-A8DB-5479D8AFEFDA}" destId="{FFC70D39-6534-425E-8C4F-A28552D9132A}" srcOrd="6" destOrd="0" presId="urn:microsoft.com/office/officeart/2008/layout/VerticalAccentList"/>
    <dgm:cxn modelId="{D0723C6F-7EB9-4929-BCAE-8CFDBE17F347}" type="presParOf" srcId="{63606598-01AB-4736-A8DB-5479D8AFEFDA}" destId="{198A986E-D208-4059-BFBE-ACE8F0EFC85D}" srcOrd="7" destOrd="0" presId="urn:microsoft.com/office/officeart/2008/layout/VerticalAccentList"/>
    <dgm:cxn modelId="{CBA8A7F2-4614-48D2-A7CA-4212E5C60DBE}" type="presParOf" srcId="{C5354399-0784-4120-B666-B35332C38C89}" destId="{8F7A0699-19DA-4415-9537-BD90064F5D48}" srcOrd="2" destOrd="0" presId="urn:microsoft.com/office/officeart/2008/layout/VerticalAccentList"/>
    <dgm:cxn modelId="{7D1E27DB-7EC5-4122-B120-09F1614AFD02}" type="presParOf" srcId="{C5354399-0784-4120-B666-B35332C38C89}" destId="{4CE8114F-DD66-49A9-A807-4CFC5F9539FF}" srcOrd="3" destOrd="0" presId="urn:microsoft.com/office/officeart/2008/layout/VerticalAccentList"/>
    <dgm:cxn modelId="{95F6F4C0-31FF-49E3-BCF0-F3BD28FE2CFE}" type="presParOf" srcId="{4CE8114F-DD66-49A9-A807-4CFC5F9539FF}" destId="{1D544C27-154A-47DD-9352-D11D8576ED5F}" srcOrd="0" destOrd="0" presId="urn:microsoft.com/office/officeart/2008/layout/VerticalAccentList"/>
    <dgm:cxn modelId="{CCFD7F78-2494-4ED2-998D-65F5C4CC1DFA}" type="presParOf" srcId="{C5354399-0784-4120-B666-B35332C38C89}" destId="{B5EFF3A3-E8B9-425A-A778-9BF6D3EE2803}" srcOrd="4" destOrd="0" presId="urn:microsoft.com/office/officeart/2008/layout/VerticalAccentList"/>
    <dgm:cxn modelId="{2559AA1E-0EAE-4013-B1C8-015074FAF803}" type="presParOf" srcId="{B5EFF3A3-E8B9-425A-A778-9BF6D3EE2803}" destId="{74492C0E-283A-41D2-B749-AD614E179990}" srcOrd="0" destOrd="0" presId="urn:microsoft.com/office/officeart/2008/layout/VerticalAccentList"/>
    <dgm:cxn modelId="{F04CDBF5-A27A-41F3-895B-E2B66C291431}" type="presParOf" srcId="{B5EFF3A3-E8B9-425A-A778-9BF6D3EE2803}" destId="{85B0FFCD-FB60-41C1-8CB1-A2860E26C5FF}" srcOrd="1" destOrd="0" presId="urn:microsoft.com/office/officeart/2008/layout/VerticalAccentList"/>
    <dgm:cxn modelId="{D651868B-910D-4142-815C-A8CF8F3D991E}" type="presParOf" srcId="{B5EFF3A3-E8B9-425A-A778-9BF6D3EE2803}" destId="{3CCF7F05-6CFE-41AD-89A2-687D57E23A65}" srcOrd="2" destOrd="0" presId="urn:microsoft.com/office/officeart/2008/layout/VerticalAccentList"/>
    <dgm:cxn modelId="{D3FDFE1E-4052-478E-9D5C-340AEC700D38}" type="presParOf" srcId="{B5EFF3A3-E8B9-425A-A778-9BF6D3EE2803}" destId="{1850E5D3-B7BE-4E08-8007-A92821195294}" srcOrd="3" destOrd="0" presId="urn:microsoft.com/office/officeart/2008/layout/VerticalAccentList"/>
    <dgm:cxn modelId="{3203CA77-F6DD-4C1E-A1CD-463419ECDC04}" type="presParOf" srcId="{B5EFF3A3-E8B9-425A-A778-9BF6D3EE2803}" destId="{2748F13E-084E-4C10-92B2-5B2AB0F17E9B}" srcOrd="4" destOrd="0" presId="urn:microsoft.com/office/officeart/2008/layout/VerticalAccentList"/>
    <dgm:cxn modelId="{FD092D62-EA7E-4AA0-BB8B-5AE3519D8EDA}" type="presParOf" srcId="{B5EFF3A3-E8B9-425A-A778-9BF6D3EE2803}" destId="{524415AB-3DA0-42C1-8718-305B65114C94}" srcOrd="5" destOrd="0" presId="urn:microsoft.com/office/officeart/2008/layout/VerticalAccentList"/>
    <dgm:cxn modelId="{4A27405C-9D98-486C-95E6-213D3C26812B}" type="presParOf" srcId="{B5EFF3A3-E8B9-425A-A778-9BF6D3EE2803}" destId="{1C05223B-376B-41BB-8579-FC1B578455BA}" srcOrd="6" destOrd="0" presId="urn:microsoft.com/office/officeart/2008/layout/VerticalAccentList"/>
    <dgm:cxn modelId="{127B9911-E0D6-425B-BA49-18345BE961A4}" type="presParOf" srcId="{B5EFF3A3-E8B9-425A-A778-9BF6D3EE2803}" destId="{4D2406EA-8096-404E-8570-664EA580C8A4}" srcOrd="7" destOrd="0" presId="urn:microsoft.com/office/officeart/2008/layout/VerticalAccentList"/>
    <dgm:cxn modelId="{6C221E65-15EA-4544-847D-F53FFC7EB58D}" type="presParOf" srcId="{C5354399-0784-4120-B666-B35332C38C89}" destId="{E81ADD8F-A1F7-423F-B45B-BE44D1183122}" srcOrd="5" destOrd="0" presId="urn:microsoft.com/office/officeart/2008/layout/VerticalAccentList"/>
    <dgm:cxn modelId="{1147AC1A-F568-4D47-8DAD-29F8D6663C31}" type="presParOf" srcId="{C5354399-0784-4120-B666-B35332C38C89}" destId="{516AA3AF-0332-4B87-AFCA-E2E10F91E74A}" srcOrd="6" destOrd="0" presId="urn:microsoft.com/office/officeart/2008/layout/VerticalAccentList"/>
    <dgm:cxn modelId="{965BDB67-B5B8-4135-9DB9-A2A774749B68}" type="presParOf" srcId="{516AA3AF-0332-4B87-AFCA-E2E10F91E74A}" destId="{048E81C7-5D89-437E-A379-CC214D06313A}" srcOrd="0" destOrd="0" presId="urn:microsoft.com/office/officeart/2008/layout/VerticalAccentList"/>
    <dgm:cxn modelId="{4C4E36CB-1B21-45D1-B9CC-B7BCF266088F}" type="presParOf" srcId="{C5354399-0784-4120-B666-B35332C38C89}" destId="{7354D313-74CD-4C18-AD3F-88D65EE6D0A2}" srcOrd="7" destOrd="0" presId="urn:microsoft.com/office/officeart/2008/layout/VerticalAccentList"/>
    <dgm:cxn modelId="{FB86565B-5688-48BE-9936-E1004DC03FBA}" type="presParOf" srcId="{7354D313-74CD-4C18-AD3F-88D65EE6D0A2}" destId="{2CE10BDE-78E5-4FCD-B7CF-9BBA8683F028}" srcOrd="0" destOrd="0" presId="urn:microsoft.com/office/officeart/2008/layout/VerticalAccentList"/>
    <dgm:cxn modelId="{34F1336E-A840-4C46-AC3C-210B85D90717}" type="presParOf" srcId="{7354D313-74CD-4C18-AD3F-88D65EE6D0A2}" destId="{E6C257C9-84F1-4ED2-9390-4DD3F5ED8EA1}" srcOrd="1" destOrd="0" presId="urn:microsoft.com/office/officeart/2008/layout/VerticalAccentList"/>
    <dgm:cxn modelId="{84C49E5B-C5A8-4039-AE45-B3F8715363C4}" type="presParOf" srcId="{7354D313-74CD-4C18-AD3F-88D65EE6D0A2}" destId="{E3E48A25-C50E-4313-A726-E907C66EEE82}" srcOrd="2" destOrd="0" presId="urn:microsoft.com/office/officeart/2008/layout/VerticalAccentList"/>
    <dgm:cxn modelId="{93F1D5C4-1620-412F-8796-FD16D340F7D7}" type="presParOf" srcId="{7354D313-74CD-4C18-AD3F-88D65EE6D0A2}" destId="{40548892-559D-4871-8051-156622CBB2C5}" srcOrd="3" destOrd="0" presId="urn:microsoft.com/office/officeart/2008/layout/VerticalAccentList"/>
    <dgm:cxn modelId="{8319F94E-780B-4FEB-96C8-17F006ADE79B}" type="presParOf" srcId="{7354D313-74CD-4C18-AD3F-88D65EE6D0A2}" destId="{595D964C-4A01-4001-9D7C-0BCA6B497AD1}" srcOrd="4" destOrd="0" presId="urn:microsoft.com/office/officeart/2008/layout/VerticalAccentList"/>
    <dgm:cxn modelId="{FB73CBDC-9540-452A-87DD-F038C676E643}" type="presParOf" srcId="{7354D313-74CD-4C18-AD3F-88D65EE6D0A2}" destId="{DBCCD34E-02EB-449F-861D-70DB7CE1A414}" srcOrd="5" destOrd="0" presId="urn:microsoft.com/office/officeart/2008/layout/VerticalAccentList"/>
    <dgm:cxn modelId="{9A0EA181-40F2-4211-8B16-0ABF03A3D2E7}" type="presParOf" srcId="{7354D313-74CD-4C18-AD3F-88D65EE6D0A2}" destId="{8288419F-FA8B-4FC1-8ADC-65096FF20D44}" srcOrd="6" destOrd="0" presId="urn:microsoft.com/office/officeart/2008/layout/VerticalAccentList"/>
    <dgm:cxn modelId="{67223DF2-2077-4EA3-93CC-FE114E16B8F8}" type="presParOf" srcId="{7354D313-74CD-4C18-AD3F-88D65EE6D0A2}" destId="{4F65DFA5-B4A9-4EA4-B2E5-0D739B83322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D06FC8-79B5-4EE2-A9BC-80F83F46CE2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021E80A-1735-40D5-A80E-DEFE8D2A6ECA}">
      <dgm:prSet phldrT="[文字]" custT="1"/>
      <dgm:spPr/>
      <dgm:t>
        <a:bodyPr/>
        <a:lstStyle/>
        <a:p>
          <a:r>
            <a:rPr lang="zh-TW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社會服務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0D3B907-607C-4E26-A736-00EC6041803E}" type="par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2F588E4-93E0-4A30-A36B-EB04F5386B97}" type="sib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5348BB6-6F7E-477A-9B81-E73984BAC4C3}">
      <dgm:prSet phldrT="[文字]" custT="1"/>
      <dgm:spPr/>
      <dgm:t>
        <a:bodyPr/>
        <a:lstStyle/>
        <a:p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身心障礙服務、老年服務、社會工作、兒童保育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450C5D-9364-4D1E-AE01-7FE1638E9EDB}" type="par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BBB0A6D1-3798-4555-98F1-DD1318CA177C}" type="sib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127B636B-3DB6-4267-866C-1CBC1C8DFC35}">
      <dgm:prSet phldrT="[文字]" custT="1"/>
      <dgm:spPr/>
      <dgm:t>
        <a:bodyPr/>
        <a:lstStyle/>
        <a:p>
          <a:r>
            <a:rPr lang="zh-TW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民生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AC6321-402A-460E-856A-7FB566D3D153}" type="par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F7D71D3E-3E64-4E88-A265-C0ABA4BF3489}" type="sib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28B25F5E-C4E1-4B4C-A6E4-98D5D070DA96}">
      <dgm:prSet phldrT="[文字]" custT="1"/>
      <dgm:spPr/>
      <dgm:t>
        <a:bodyPr/>
        <a:lstStyle/>
        <a:p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餐旅服務、觀光休閒、競技運動、運動科技、生活應用科學、</a:t>
          </a:r>
          <a:endParaRPr lang="en-US" altLang="zh-TW" sz="2800" b="1"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運動休閒及休閒管理、服飾、美容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08306A-4BD8-4A60-972C-28719C8C3D0F}" type="par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6F680266-5707-4C97-B211-512E146AC867}" type="sib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C5354399-0784-4120-B666-B35332C38C89}" type="pres">
      <dgm:prSet presAssocID="{9ED06FC8-79B5-4EE2-A9BC-80F83F46CE2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CFCE091C-DCFC-4129-AAC8-29AF8BD47B87}" type="pres">
      <dgm:prSet presAssocID="{6021E80A-1735-40D5-A80E-DEFE8D2A6ECA}" presName="parenttextcomposite" presStyleCnt="0"/>
      <dgm:spPr/>
    </dgm:pt>
    <dgm:pt modelId="{DD9BC627-2F1D-4039-AC1C-FFCFFD850601}" type="pres">
      <dgm:prSet presAssocID="{6021E80A-1735-40D5-A80E-DEFE8D2A6ECA}" presName="parenttext" presStyleLbl="revTx" presStyleIdx="0" presStyleCnt="2" custLinFactNeighborX="-474" custLinFactNeighborY="1043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606598-01AB-4736-A8DB-5479D8AFEFDA}" type="pres">
      <dgm:prSet presAssocID="{6021E80A-1735-40D5-A80E-DEFE8D2A6ECA}" presName="composite" presStyleCnt="0"/>
      <dgm:spPr/>
    </dgm:pt>
    <dgm:pt modelId="{73A75953-F2AD-427A-A544-F714058265AA}" type="pres">
      <dgm:prSet presAssocID="{6021E80A-1735-40D5-A80E-DEFE8D2A6ECA}" presName="chevron1" presStyleLbl="alignNode1" presStyleIdx="0" presStyleCnt="14"/>
      <dgm:spPr/>
    </dgm:pt>
    <dgm:pt modelId="{79747C8D-F5CF-4224-932C-C75BF072FBC9}" type="pres">
      <dgm:prSet presAssocID="{6021E80A-1735-40D5-A80E-DEFE8D2A6ECA}" presName="chevron2" presStyleLbl="alignNode1" presStyleIdx="1" presStyleCnt="14"/>
      <dgm:spPr/>
    </dgm:pt>
    <dgm:pt modelId="{FE8A6BF2-D339-4261-82FB-324750AD3F82}" type="pres">
      <dgm:prSet presAssocID="{6021E80A-1735-40D5-A80E-DEFE8D2A6ECA}" presName="chevron3" presStyleLbl="alignNode1" presStyleIdx="2" presStyleCnt="14"/>
      <dgm:spPr/>
    </dgm:pt>
    <dgm:pt modelId="{4FD360B8-3C8F-4975-BC2A-BE66A008E64F}" type="pres">
      <dgm:prSet presAssocID="{6021E80A-1735-40D5-A80E-DEFE8D2A6ECA}" presName="chevron4" presStyleLbl="alignNode1" presStyleIdx="3" presStyleCnt="14"/>
      <dgm:spPr/>
    </dgm:pt>
    <dgm:pt modelId="{FC718B0D-AC1B-4825-A094-E9A3D3679E97}" type="pres">
      <dgm:prSet presAssocID="{6021E80A-1735-40D5-A80E-DEFE8D2A6ECA}" presName="chevron5" presStyleLbl="alignNode1" presStyleIdx="4" presStyleCnt="14"/>
      <dgm:spPr/>
    </dgm:pt>
    <dgm:pt modelId="{5D14DA31-91A6-4C4F-92B8-3320DD45AB5C}" type="pres">
      <dgm:prSet presAssocID="{6021E80A-1735-40D5-A80E-DEFE8D2A6ECA}" presName="chevron6" presStyleLbl="alignNode1" presStyleIdx="5" presStyleCnt="14"/>
      <dgm:spPr/>
    </dgm:pt>
    <dgm:pt modelId="{FFC70D39-6534-425E-8C4F-A28552D9132A}" type="pres">
      <dgm:prSet presAssocID="{6021E80A-1735-40D5-A80E-DEFE8D2A6ECA}" presName="chevron7" presStyleLbl="alignNode1" presStyleIdx="6" presStyleCnt="14"/>
      <dgm:spPr/>
    </dgm:pt>
    <dgm:pt modelId="{198A986E-D208-4059-BFBE-ACE8F0EFC85D}" type="pres">
      <dgm:prSet presAssocID="{6021E80A-1735-40D5-A80E-DEFE8D2A6ECA}" presName="childtext" presStyleLbl="solidFgAcc1" presStyleIdx="0" presStyleCnt="2" custScaleX="104180" custLinFactNeighborX="20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7A0699-19DA-4415-9537-BD90064F5D48}" type="pres">
      <dgm:prSet presAssocID="{72F588E4-93E0-4A30-A36B-EB04F5386B97}" presName="sibTrans" presStyleCnt="0"/>
      <dgm:spPr/>
    </dgm:pt>
    <dgm:pt modelId="{4CE8114F-DD66-49A9-A807-4CFC5F9539FF}" type="pres">
      <dgm:prSet presAssocID="{127B636B-3DB6-4267-866C-1CBC1C8DFC35}" presName="parenttextcomposite" presStyleCnt="0"/>
      <dgm:spPr/>
    </dgm:pt>
    <dgm:pt modelId="{1D544C27-154A-47DD-9352-D11D8576ED5F}" type="pres">
      <dgm:prSet presAssocID="{127B636B-3DB6-4267-866C-1CBC1C8DFC35}" presName="parenttext" presStyleLbl="revTx" presStyleIdx="1" presStyleCnt="2" custLinFactNeighborX="105" custLinFactNeighborY="937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FF3A3-E8B9-425A-A778-9BF6D3EE2803}" type="pres">
      <dgm:prSet presAssocID="{127B636B-3DB6-4267-866C-1CBC1C8DFC35}" presName="composite" presStyleCnt="0"/>
      <dgm:spPr/>
    </dgm:pt>
    <dgm:pt modelId="{74492C0E-283A-41D2-B749-AD614E179990}" type="pres">
      <dgm:prSet presAssocID="{127B636B-3DB6-4267-866C-1CBC1C8DFC35}" presName="chevron1" presStyleLbl="alignNode1" presStyleIdx="7" presStyleCnt="14"/>
      <dgm:spPr/>
    </dgm:pt>
    <dgm:pt modelId="{85B0FFCD-FB60-41C1-8CB1-A2860E26C5FF}" type="pres">
      <dgm:prSet presAssocID="{127B636B-3DB6-4267-866C-1CBC1C8DFC35}" presName="chevron2" presStyleLbl="alignNode1" presStyleIdx="8" presStyleCnt="14"/>
      <dgm:spPr/>
    </dgm:pt>
    <dgm:pt modelId="{3CCF7F05-6CFE-41AD-89A2-687D57E23A65}" type="pres">
      <dgm:prSet presAssocID="{127B636B-3DB6-4267-866C-1CBC1C8DFC35}" presName="chevron3" presStyleLbl="alignNode1" presStyleIdx="9" presStyleCnt="14"/>
      <dgm:spPr/>
    </dgm:pt>
    <dgm:pt modelId="{1850E5D3-B7BE-4E08-8007-A92821195294}" type="pres">
      <dgm:prSet presAssocID="{127B636B-3DB6-4267-866C-1CBC1C8DFC35}" presName="chevron4" presStyleLbl="alignNode1" presStyleIdx="10" presStyleCnt="14"/>
      <dgm:spPr/>
    </dgm:pt>
    <dgm:pt modelId="{2748F13E-084E-4C10-92B2-5B2AB0F17E9B}" type="pres">
      <dgm:prSet presAssocID="{127B636B-3DB6-4267-866C-1CBC1C8DFC35}" presName="chevron5" presStyleLbl="alignNode1" presStyleIdx="11" presStyleCnt="14"/>
      <dgm:spPr/>
    </dgm:pt>
    <dgm:pt modelId="{524415AB-3DA0-42C1-8718-305B65114C94}" type="pres">
      <dgm:prSet presAssocID="{127B636B-3DB6-4267-866C-1CBC1C8DFC35}" presName="chevron6" presStyleLbl="alignNode1" presStyleIdx="12" presStyleCnt="14"/>
      <dgm:spPr/>
    </dgm:pt>
    <dgm:pt modelId="{1C05223B-376B-41BB-8579-FC1B578455BA}" type="pres">
      <dgm:prSet presAssocID="{127B636B-3DB6-4267-866C-1CBC1C8DFC35}" presName="chevron7" presStyleLbl="alignNode1" presStyleIdx="13" presStyleCnt="14"/>
      <dgm:spPr/>
    </dgm:pt>
    <dgm:pt modelId="{4D2406EA-8096-404E-8570-664EA580C8A4}" type="pres">
      <dgm:prSet presAssocID="{127B636B-3DB6-4267-866C-1CBC1C8DFC35}" presName="childtext" presStyleLbl="solidFgAcc1" presStyleIdx="1" presStyleCnt="2" custScaleX="12195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BB664CD-3E38-468A-B010-F8375F076720}" srcId="{6021E80A-1735-40D5-A80E-DEFE8D2A6ECA}" destId="{75348BB6-6F7E-477A-9B81-E73984BAC4C3}" srcOrd="0" destOrd="0" parTransId="{3E450C5D-9364-4D1E-AE01-7FE1638E9EDB}" sibTransId="{BBB0A6D1-3798-4555-98F1-DD1318CA177C}"/>
    <dgm:cxn modelId="{085DA74E-F2FC-49DB-BED5-0541BFD3B603}" type="presOf" srcId="{28B25F5E-C4E1-4B4C-A6E4-98D5D070DA96}" destId="{4D2406EA-8096-404E-8570-664EA580C8A4}" srcOrd="0" destOrd="0" presId="urn:microsoft.com/office/officeart/2008/layout/VerticalAccentList"/>
    <dgm:cxn modelId="{DFB6C0A0-075A-457E-9673-0E797E5DD6D1}" srcId="{127B636B-3DB6-4267-866C-1CBC1C8DFC35}" destId="{28B25F5E-C4E1-4B4C-A6E4-98D5D070DA96}" srcOrd="0" destOrd="0" parTransId="{DA08306A-4BD8-4A60-972C-28719C8C3D0F}" sibTransId="{6F680266-5707-4C97-B211-512E146AC867}"/>
    <dgm:cxn modelId="{66511EDA-0AAF-41CD-AC49-191F04D48C36}" srcId="{9ED06FC8-79B5-4EE2-A9BC-80F83F46CE2F}" destId="{6021E80A-1735-40D5-A80E-DEFE8D2A6ECA}" srcOrd="0" destOrd="0" parTransId="{80D3B907-607C-4E26-A736-00EC6041803E}" sibTransId="{72F588E4-93E0-4A30-A36B-EB04F5386B97}"/>
    <dgm:cxn modelId="{B4B71D07-8870-4919-B6E4-E9F21FADB835}" srcId="{9ED06FC8-79B5-4EE2-A9BC-80F83F46CE2F}" destId="{127B636B-3DB6-4267-866C-1CBC1C8DFC35}" srcOrd="1" destOrd="0" parTransId="{8CAC6321-402A-460E-856A-7FB566D3D153}" sibTransId="{F7D71D3E-3E64-4E88-A265-C0ABA4BF3489}"/>
    <dgm:cxn modelId="{EBC5D97E-6F1D-4306-8D6F-800025A20FF3}" type="presOf" srcId="{9ED06FC8-79B5-4EE2-A9BC-80F83F46CE2F}" destId="{C5354399-0784-4120-B666-B35332C38C89}" srcOrd="0" destOrd="0" presId="urn:microsoft.com/office/officeart/2008/layout/VerticalAccentList"/>
    <dgm:cxn modelId="{5C5282AE-502C-49F0-B7B9-CEA71D12A8BC}" type="presOf" srcId="{6021E80A-1735-40D5-A80E-DEFE8D2A6ECA}" destId="{DD9BC627-2F1D-4039-AC1C-FFCFFD850601}" srcOrd="0" destOrd="0" presId="urn:microsoft.com/office/officeart/2008/layout/VerticalAccentList"/>
    <dgm:cxn modelId="{A9A62C49-FF2D-4BC4-9626-4B1AD66655F8}" type="presOf" srcId="{127B636B-3DB6-4267-866C-1CBC1C8DFC35}" destId="{1D544C27-154A-47DD-9352-D11D8576ED5F}" srcOrd="0" destOrd="0" presId="urn:microsoft.com/office/officeart/2008/layout/VerticalAccentList"/>
    <dgm:cxn modelId="{4CD78259-EF03-4474-BEEA-19D0C5116FC5}" type="presOf" srcId="{75348BB6-6F7E-477A-9B81-E73984BAC4C3}" destId="{198A986E-D208-4059-BFBE-ACE8F0EFC85D}" srcOrd="0" destOrd="0" presId="urn:microsoft.com/office/officeart/2008/layout/VerticalAccentList"/>
    <dgm:cxn modelId="{3957CA82-C527-4327-A33C-FEB06071C568}" type="presParOf" srcId="{C5354399-0784-4120-B666-B35332C38C89}" destId="{CFCE091C-DCFC-4129-AAC8-29AF8BD47B87}" srcOrd="0" destOrd="0" presId="urn:microsoft.com/office/officeart/2008/layout/VerticalAccentList"/>
    <dgm:cxn modelId="{7BADC5B5-3192-44D1-BCF1-AB719711DB07}" type="presParOf" srcId="{CFCE091C-DCFC-4129-AAC8-29AF8BD47B87}" destId="{DD9BC627-2F1D-4039-AC1C-FFCFFD850601}" srcOrd="0" destOrd="0" presId="urn:microsoft.com/office/officeart/2008/layout/VerticalAccentList"/>
    <dgm:cxn modelId="{275615D9-3713-4517-9FE5-0B980AA1D417}" type="presParOf" srcId="{C5354399-0784-4120-B666-B35332C38C89}" destId="{63606598-01AB-4736-A8DB-5479D8AFEFDA}" srcOrd="1" destOrd="0" presId="urn:microsoft.com/office/officeart/2008/layout/VerticalAccentList"/>
    <dgm:cxn modelId="{30C1BAE6-6B97-40BE-8BB5-D22709D3D0D6}" type="presParOf" srcId="{63606598-01AB-4736-A8DB-5479D8AFEFDA}" destId="{73A75953-F2AD-427A-A544-F714058265AA}" srcOrd="0" destOrd="0" presId="urn:microsoft.com/office/officeart/2008/layout/VerticalAccentList"/>
    <dgm:cxn modelId="{9780FDB0-9137-4C17-B452-15EC44701225}" type="presParOf" srcId="{63606598-01AB-4736-A8DB-5479D8AFEFDA}" destId="{79747C8D-F5CF-4224-932C-C75BF072FBC9}" srcOrd="1" destOrd="0" presId="urn:microsoft.com/office/officeart/2008/layout/VerticalAccentList"/>
    <dgm:cxn modelId="{A280FE4A-82A5-44A7-A5A8-4256A62F7D79}" type="presParOf" srcId="{63606598-01AB-4736-A8DB-5479D8AFEFDA}" destId="{FE8A6BF2-D339-4261-82FB-324750AD3F82}" srcOrd="2" destOrd="0" presId="urn:microsoft.com/office/officeart/2008/layout/VerticalAccentList"/>
    <dgm:cxn modelId="{A35C938F-211F-4E9D-8CDA-88A352B04E7F}" type="presParOf" srcId="{63606598-01AB-4736-A8DB-5479D8AFEFDA}" destId="{4FD360B8-3C8F-4975-BC2A-BE66A008E64F}" srcOrd="3" destOrd="0" presId="urn:microsoft.com/office/officeart/2008/layout/VerticalAccentList"/>
    <dgm:cxn modelId="{8551BCEA-C9F9-4529-95FC-1BC8562776C6}" type="presParOf" srcId="{63606598-01AB-4736-A8DB-5479D8AFEFDA}" destId="{FC718B0D-AC1B-4825-A094-E9A3D3679E97}" srcOrd="4" destOrd="0" presId="urn:microsoft.com/office/officeart/2008/layout/VerticalAccentList"/>
    <dgm:cxn modelId="{46007800-E6F4-4820-A12C-C60CF1836998}" type="presParOf" srcId="{63606598-01AB-4736-A8DB-5479D8AFEFDA}" destId="{5D14DA31-91A6-4C4F-92B8-3320DD45AB5C}" srcOrd="5" destOrd="0" presId="urn:microsoft.com/office/officeart/2008/layout/VerticalAccentList"/>
    <dgm:cxn modelId="{41985B22-D7CE-4352-8B9C-A8B3A40874AF}" type="presParOf" srcId="{63606598-01AB-4736-A8DB-5479D8AFEFDA}" destId="{FFC70D39-6534-425E-8C4F-A28552D9132A}" srcOrd="6" destOrd="0" presId="urn:microsoft.com/office/officeart/2008/layout/VerticalAccentList"/>
    <dgm:cxn modelId="{483585F0-CD4E-4E57-A66B-B3951104B6C3}" type="presParOf" srcId="{63606598-01AB-4736-A8DB-5479D8AFEFDA}" destId="{198A986E-D208-4059-BFBE-ACE8F0EFC85D}" srcOrd="7" destOrd="0" presId="urn:microsoft.com/office/officeart/2008/layout/VerticalAccentList"/>
    <dgm:cxn modelId="{3D677225-110F-4223-8890-BEFB038B60DD}" type="presParOf" srcId="{C5354399-0784-4120-B666-B35332C38C89}" destId="{8F7A0699-19DA-4415-9537-BD90064F5D48}" srcOrd="2" destOrd="0" presId="urn:microsoft.com/office/officeart/2008/layout/VerticalAccentList"/>
    <dgm:cxn modelId="{19A47C49-2206-47FD-9C39-CC6F5FC5C407}" type="presParOf" srcId="{C5354399-0784-4120-B666-B35332C38C89}" destId="{4CE8114F-DD66-49A9-A807-4CFC5F9539FF}" srcOrd="3" destOrd="0" presId="urn:microsoft.com/office/officeart/2008/layout/VerticalAccentList"/>
    <dgm:cxn modelId="{27BE69A8-87A8-482D-9E1B-B5BB564EE8AD}" type="presParOf" srcId="{4CE8114F-DD66-49A9-A807-4CFC5F9539FF}" destId="{1D544C27-154A-47DD-9352-D11D8576ED5F}" srcOrd="0" destOrd="0" presId="urn:microsoft.com/office/officeart/2008/layout/VerticalAccentList"/>
    <dgm:cxn modelId="{4E570638-43F8-4867-85B9-D013C2A6B759}" type="presParOf" srcId="{C5354399-0784-4120-B666-B35332C38C89}" destId="{B5EFF3A3-E8B9-425A-A778-9BF6D3EE2803}" srcOrd="4" destOrd="0" presId="urn:microsoft.com/office/officeart/2008/layout/VerticalAccentList"/>
    <dgm:cxn modelId="{C4D578E1-7A82-4659-9B4C-F5CEF10C91D9}" type="presParOf" srcId="{B5EFF3A3-E8B9-425A-A778-9BF6D3EE2803}" destId="{74492C0E-283A-41D2-B749-AD614E179990}" srcOrd="0" destOrd="0" presId="urn:microsoft.com/office/officeart/2008/layout/VerticalAccentList"/>
    <dgm:cxn modelId="{1F69645F-1987-4022-9ADA-A7DABE29603B}" type="presParOf" srcId="{B5EFF3A3-E8B9-425A-A778-9BF6D3EE2803}" destId="{85B0FFCD-FB60-41C1-8CB1-A2860E26C5FF}" srcOrd="1" destOrd="0" presId="urn:microsoft.com/office/officeart/2008/layout/VerticalAccentList"/>
    <dgm:cxn modelId="{C5A2DA52-46E3-4DFE-B1C2-102625809854}" type="presParOf" srcId="{B5EFF3A3-E8B9-425A-A778-9BF6D3EE2803}" destId="{3CCF7F05-6CFE-41AD-89A2-687D57E23A65}" srcOrd="2" destOrd="0" presId="urn:microsoft.com/office/officeart/2008/layout/VerticalAccentList"/>
    <dgm:cxn modelId="{272B6E4E-19D6-42A7-B024-C06B7509BFE0}" type="presParOf" srcId="{B5EFF3A3-E8B9-425A-A778-9BF6D3EE2803}" destId="{1850E5D3-B7BE-4E08-8007-A92821195294}" srcOrd="3" destOrd="0" presId="urn:microsoft.com/office/officeart/2008/layout/VerticalAccentList"/>
    <dgm:cxn modelId="{A73EB111-D149-49C9-8510-1B639A719E9A}" type="presParOf" srcId="{B5EFF3A3-E8B9-425A-A778-9BF6D3EE2803}" destId="{2748F13E-084E-4C10-92B2-5B2AB0F17E9B}" srcOrd="4" destOrd="0" presId="urn:microsoft.com/office/officeart/2008/layout/VerticalAccentList"/>
    <dgm:cxn modelId="{AC115B47-C9FF-4675-81C7-B21640E23FDB}" type="presParOf" srcId="{B5EFF3A3-E8B9-425A-A778-9BF6D3EE2803}" destId="{524415AB-3DA0-42C1-8718-305B65114C94}" srcOrd="5" destOrd="0" presId="urn:microsoft.com/office/officeart/2008/layout/VerticalAccentList"/>
    <dgm:cxn modelId="{ED268CF7-A815-455D-B6C2-E142BD3D48BB}" type="presParOf" srcId="{B5EFF3A3-E8B9-425A-A778-9BF6D3EE2803}" destId="{1C05223B-376B-41BB-8579-FC1B578455BA}" srcOrd="6" destOrd="0" presId="urn:microsoft.com/office/officeart/2008/layout/VerticalAccentList"/>
    <dgm:cxn modelId="{3971D034-EB29-4A5E-9E6E-BE8EB457CCC7}" type="presParOf" srcId="{B5EFF3A3-E8B9-425A-A778-9BF6D3EE2803}" destId="{4D2406EA-8096-404E-8570-664EA580C8A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104CD-4F86-43D7-9C3A-D63EAD78B64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BBCE48B-02DE-449D-8550-9C92981F50FE}">
      <dgm:prSet phldrT="[文字]"/>
      <dgm:spPr>
        <a:ln>
          <a:solidFill>
            <a:schemeClr val="accent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zh-TW" altLang="en-US" dirty="0" smtClean="0"/>
            <a:t>教學</a:t>
          </a:r>
          <a:endParaRPr lang="zh-TW" altLang="en-US" dirty="0"/>
        </a:p>
      </dgm:t>
    </dgm:pt>
    <dgm:pt modelId="{2A6F52D4-B21B-48F4-BC26-D15473BF414F}" type="parTrans" cxnId="{DEF55763-034F-456F-AD67-F72F676D29C0}">
      <dgm:prSet/>
      <dgm:spPr/>
      <dgm:t>
        <a:bodyPr/>
        <a:lstStyle/>
        <a:p>
          <a:endParaRPr lang="zh-TW" altLang="en-US"/>
        </a:p>
      </dgm:t>
    </dgm:pt>
    <dgm:pt modelId="{5F8723C5-3378-4458-9B78-A7A6D49F9640}" type="sibTrans" cxnId="{DEF55763-034F-456F-AD67-F72F676D29C0}">
      <dgm:prSet/>
      <dgm:spPr/>
      <dgm:t>
        <a:bodyPr/>
        <a:lstStyle/>
        <a:p>
          <a:endParaRPr lang="zh-TW" altLang="en-US"/>
        </a:p>
      </dgm:t>
    </dgm:pt>
    <dgm:pt modelId="{7ACC9579-3603-4328-867B-9E1B5459E77F}">
      <dgm:prSet phldrT="[文字]"/>
      <dgm:spPr>
        <a:ln>
          <a:solidFill>
            <a:schemeClr val="accent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zh-TW" altLang="en-US" dirty="0" smtClean="0"/>
            <a:t>研究</a:t>
          </a:r>
          <a:endParaRPr lang="zh-TW" altLang="en-US" dirty="0"/>
        </a:p>
      </dgm:t>
    </dgm:pt>
    <dgm:pt modelId="{C30F218F-AC2F-4CCE-AA1A-94178CC55BC7}" type="parTrans" cxnId="{3D0F4451-F41B-440D-99B5-F2A879319C55}">
      <dgm:prSet/>
      <dgm:spPr/>
      <dgm:t>
        <a:bodyPr/>
        <a:lstStyle/>
        <a:p>
          <a:endParaRPr lang="zh-TW" altLang="en-US"/>
        </a:p>
      </dgm:t>
    </dgm:pt>
    <dgm:pt modelId="{7EC0243E-547F-4FF7-BE46-03A4A73C6A3E}" type="sibTrans" cxnId="{3D0F4451-F41B-440D-99B5-F2A879319C55}">
      <dgm:prSet/>
      <dgm:spPr/>
      <dgm:t>
        <a:bodyPr/>
        <a:lstStyle/>
        <a:p>
          <a:endParaRPr lang="zh-TW" altLang="en-US"/>
        </a:p>
      </dgm:t>
    </dgm:pt>
    <dgm:pt modelId="{90F23EAA-8F7C-4AF2-9B29-B4783B1816A7}">
      <dgm:prSet phldrT="[文字]"/>
      <dgm:spPr>
        <a:ln>
          <a:solidFill>
            <a:schemeClr val="accent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zh-TW" altLang="en-US" dirty="0" smtClean="0"/>
            <a:t>服務</a:t>
          </a:r>
          <a:endParaRPr lang="zh-TW" altLang="en-US" dirty="0"/>
        </a:p>
      </dgm:t>
    </dgm:pt>
    <dgm:pt modelId="{A1424D3D-7630-4EC4-A253-CEAE108D0027}" type="parTrans" cxnId="{30F6368B-BF33-417A-9520-B37DEF6C5BA1}">
      <dgm:prSet/>
      <dgm:spPr/>
      <dgm:t>
        <a:bodyPr/>
        <a:lstStyle/>
        <a:p>
          <a:endParaRPr lang="zh-TW" altLang="en-US"/>
        </a:p>
      </dgm:t>
    </dgm:pt>
    <dgm:pt modelId="{EBDB32D7-7179-42D5-8D01-04A9E302FC58}" type="sibTrans" cxnId="{30F6368B-BF33-417A-9520-B37DEF6C5BA1}">
      <dgm:prSet/>
      <dgm:spPr/>
      <dgm:t>
        <a:bodyPr/>
        <a:lstStyle/>
        <a:p>
          <a:endParaRPr lang="zh-TW" altLang="en-US"/>
        </a:p>
      </dgm:t>
    </dgm:pt>
    <dgm:pt modelId="{84B4D192-429F-4538-A161-588003C17735}" type="pres">
      <dgm:prSet presAssocID="{BEA104CD-4F86-43D7-9C3A-D63EAD78B64C}" presName="compositeShape" presStyleCnt="0">
        <dgm:presLayoutVars>
          <dgm:dir/>
          <dgm:resizeHandles/>
        </dgm:presLayoutVars>
      </dgm:prSet>
      <dgm:spPr/>
    </dgm:pt>
    <dgm:pt modelId="{A5D9DD64-2379-4D61-90C9-170B582D5D93}" type="pres">
      <dgm:prSet presAssocID="{BEA104CD-4F86-43D7-9C3A-D63EAD78B64C}" presName="pyramid" presStyleLbl="node1" presStyleIdx="0" presStyleCnt="1" custLinFactNeighborX="496" custLinFactNeighborY="802"/>
      <dgm:spPr>
        <a:solidFill>
          <a:schemeClr val="accent2">
            <a:lumMod val="60000"/>
            <a:lumOff val="40000"/>
          </a:schemeClr>
        </a:solidFill>
        <a:effectLst>
          <a:reflection blurRad="6350" stA="52000" endA="300" endPos="35000" dir="5400000" sy="-100000" algn="bl" rotWithShape="0"/>
        </a:effectLst>
      </dgm:spPr>
    </dgm:pt>
    <dgm:pt modelId="{BA713BD5-1D04-4092-ABF5-55F8F22FAF74}" type="pres">
      <dgm:prSet presAssocID="{BEA104CD-4F86-43D7-9C3A-D63EAD78B64C}" presName="theList" presStyleCnt="0"/>
      <dgm:spPr/>
    </dgm:pt>
    <dgm:pt modelId="{278EDE49-2557-43DE-AA6D-1000688D340E}" type="pres">
      <dgm:prSet presAssocID="{CBBCE48B-02DE-449D-8550-9C92981F50FE}" presName="aNode" presStyleLbl="fgAcc1" presStyleIdx="0" presStyleCnt="3" custLinFactNeighborX="617" custLinFactNeighborY="-102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BAFABD-B5B4-40C2-9558-DB617A2F2840}" type="pres">
      <dgm:prSet presAssocID="{CBBCE48B-02DE-449D-8550-9C92981F50FE}" presName="aSpace" presStyleCnt="0"/>
      <dgm:spPr/>
    </dgm:pt>
    <dgm:pt modelId="{F64B3DC3-5AB4-4AA1-A20D-3932479A4432}" type="pres">
      <dgm:prSet presAssocID="{7ACC9579-3603-4328-867B-9E1B5459E77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7A1CDA-465E-4345-A6C0-6D12ABDA8A4C}" type="pres">
      <dgm:prSet presAssocID="{7ACC9579-3603-4328-867B-9E1B5459E77F}" presName="aSpace" presStyleCnt="0"/>
      <dgm:spPr/>
    </dgm:pt>
    <dgm:pt modelId="{9309D68B-370E-4F0B-8CAB-7D76A60E6185}" type="pres">
      <dgm:prSet presAssocID="{90F23EAA-8F7C-4AF2-9B29-B4783B1816A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6B6092-364B-4D18-B5A4-A6B88794DD45}" type="pres">
      <dgm:prSet presAssocID="{90F23EAA-8F7C-4AF2-9B29-B4783B1816A7}" presName="aSpace" presStyleCnt="0"/>
      <dgm:spPr/>
    </dgm:pt>
  </dgm:ptLst>
  <dgm:cxnLst>
    <dgm:cxn modelId="{7255AE5A-A402-4551-918A-0B0F8D6B69DC}" type="presOf" srcId="{7ACC9579-3603-4328-867B-9E1B5459E77F}" destId="{F64B3DC3-5AB4-4AA1-A20D-3932479A4432}" srcOrd="0" destOrd="0" presId="urn:microsoft.com/office/officeart/2005/8/layout/pyramid2"/>
    <dgm:cxn modelId="{3D0F4451-F41B-440D-99B5-F2A879319C55}" srcId="{BEA104CD-4F86-43D7-9C3A-D63EAD78B64C}" destId="{7ACC9579-3603-4328-867B-9E1B5459E77F}" srcOrd="1" destOrd="0" parTransId="{C30F218F-AC2F-4CCE-AA1A-94178CC55BC7}" sibTransId="{7EC0243E-547F-4FF7-BE46-03A4A73C6A3E}"/>
    <dgm:cxn modelId="{30F6368B-BF33-417A-9520-B37DEF6C5BA1}" srcId="{BEA104CD-4F86-43D7-9C3A-D63EAD78B64C}" destId="{90F23EAA-8F7C-4AF2-9B29-B4783B1816A7}" srcOrd="2" destOrd="0" parTransId="{A1424D3D-7630-4EC4-A253-CEAE108D0027}" sibTransId="{EBDB32D7-7179-42D5-8D01-04A9E302FC58}"/>
    <dgm:cxn modelId="{DEF55763-034F-456F-AD67-F72F676D29C0}" srcId="{BEA104CD-4F86-43D7-9C3A-D63EAD78B64C}" destId="{CBBCE48B-02DE-449D-8550-9C92981F50FE}" srcOrd="0" destOrd="0" parTransId="{2A6F52D4-B21B-48F4-BC26-D15473BF414F}" sibTransId="{5F8723C5-3378-4458-9B78-A7A6D49F9640}"/>
    <dgm:cxn modelId="{6B8D922D-F976-4831-9331-F8B99A5C8A54}" type="presOf" srcId="{90F23EAA-8F7C-4AF2-9B29-B4783B1816A7}" destId="{9309D68B-370E-4F0B-8CAB-7D76A60E6185}" srcOrd="0" destOrd="0" presId="urn:microsoft.com/office/officeart/2005/8/layout/pyramid2"/>
    <dgm:cxn modelId="{CC323060-055D-48CA-80C4-7E1EFEAFFA75}" type="presOf" srcId="{BEA104CD-4F86-43D7-9C3A-D63EAD78B64C}" destId="{84B4D192-429F-4538-A161-588003C17735}" srcOrd="0" destOrd="0" presId="urn:microsoft.com/office/officeart/2005/8/layout/pyramid2"/>
    <dgm:cxn modelId="{883282F4-EC9E-4FB7-8FD9-1A4FF1E617BB}" type="presOf" srcId="{CBBCE48B-02DE-449D-8550-9C92981F50FE}" destId="{278EDE49-2557-43DE-AA6D-1000688D340E}" srcOrd="0" destOrd="0" presId="urn:microsoft.com/office/officeart/2005/8/layout/pyramid2"/>
    <dgm:cxn modelId="{3AB3D1E8-7115-423D-B8B0-C972F75CD393}" type="presParOf" srcId="{84B4D192-429F-4538-A161-588003C17735}" destId="{A5D9DD64-2379-4D61-90C9-170B582D5D93}" srcOrd="0" destOrd="0" presId="urn:microsoft.com/office/officeart/2005/8/layout/pyramid2"/>
    <dgm:cxn modelId="{73D2289D-8D0C-42EC-BD57-101C75523F0A}" type="presParOf" srcId="{84B4D192-429F-4538-A161-588003C17735}" destId="{BA713BD5-1D04-4092-ABF5-55F8F22FAF74}" srcOrd="1" destOrd="0" presId="urn:microsoft.com/office/officeart/2005/8/layout/pyramid2"/>
    <dgm:cxn modelId="{6397ED44-54B6-4D33-AC00-F64564263AB0}" type="presParOf" srcId="{BA713BD5-1D04-4092-ABF5-55F8F22FAF74}" destId="{278EDE49-2557-43DE-AA6D-1000688D340E}" srcOrd="0" destOrd="0" presId="urn:microsoft.com/office/officeart/2005/8/layout/pyramid2"/>
    <dgm:cxn modelId="{44C0A76C-E6CA-4437-AB39-F7D92CF373FE}" type="presParOf" srcId="{BA713BD5-1D04-4092-ABF5-55F8F22FAF74}" destId="{2DBAFABD-B5B4-40C2-9558-DB617A2F2840}" srcOrd="1" destOrd="0" presId="urn:microsoft.com/office/officeart/2005/8/layout/pyramid2"/>
    <dgm:cxn modelId="{8CEAD36B-7CED-4E66-B237-D25F0B542180}" type="presParOf" srcId="{BA713BD5-1D04-4092-ABF5-55F8F22FAF74}" destId="{F64B3DC3-5AB4-4AA1-A20D-3932479A4432}" srcOrd="2" destOrd="0" presId="urn:microsoft.com/office/officeart/2005/8/layout/pyramid2"/>
    <dgm:cxn modelId="{44AB5279-89F8-438D-9D8C-C63743A2AF74}" type="presParOf" srcId="{BA713BD5-1D04-4092-ABF5-55F8F22FAF74}" destId="{427A1CDA-465E-4345-A6C0-6D12ABDA8A4C}" srcOrd="3" destOrd="0" presId="urn:microsoft.com/office/officeart/2005/8/layout/pyramid2"/>
    <dgm:cxn modelId="{05BA88E0-9963-468E-9055-BB28D55916CE}" type="presParOf" srcId="{BA713BD5-1D04-4092-ABF5-55F8F22FAF74}" destId="{9309D68B-370E-4F0B-8CAB-7D76A60E6185}" srcOrd="4" destOrd="0" presId="urn:microsoft.com/office/officeart/2005/8/layout/pyramid2"/>
    <dgm:cxn modelId="{753C1DA8-D247-4A60-89B5-4044B00DE48C}" type="presParOf" srcId="{BA713BD5-1D04-4092-ABF5-55F8F22FAF74}" destId="{E36B6092-364B-4D18-B5A4-A6B88794DD4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19238-1348-4338-97E3-60FA56E0101B}" type="doc">
      <dgm:prSet loTypeId="urn:microsoft.com/office/officeart/2005/8/layout/radial4" loCatId="relationship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462601D6-40B1-48B0-84FF-8458A18FD4BF}">
      <dgm:prSet phldrT="[文字]"/>
      <dgm:spPr>
        <a:noFill/>
        <a:ln w="34925">
          <a:solidFill>
            <a:srgbClr val="00B0F0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人文社會科學</a:t>
          </a:r>
          <a:endParaRPr lang="zh-TW" altLang="en-US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6FAF38-53F7-47A6-9B4C-B201D77D4C3E}" type="parTrans" cxnId="{A71C63E0-E8F5-4AAC-8987-8BEA339A19C9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AE3F7D-3E0D-49D1-9F33-527E1D33E502}" type="sibTrans" cxnId="{A71C63E0-E8F5-4AAC-8987-8BEA339A19C9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BC60B4-16BB-4200-8959-669CC2B5F660}">
      <dgm:prSet phldrT="[文字]" custT="1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zh-TW" altLang="en-US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規劃與建構社教機構智慧創新服務模式</a:t>
          </a:r>
          <a:endParaRPr lang="zh-TW" altLang="en-US" sz="20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41995-153F-47FD-81E0-8701873C0018}" type="parTrans" cxnId="{21DB6417-96F5-4B9A-BC9B-FD9B88431DEC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18FA21-5768-45DA-8685-313249ABE14C}" type="sibTrans" cxnId="{21DB6417-96F5-4B9A-BC9B-FD9B88431DEC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020C7B-C4BD-4C11-AAAD-A83094316B96}">
      <dgm:prSet phldrT="[文字]" custT="1"/>
      <dgm:spPr>
        <a:solidFill>
          <a:srgbClr val="2E75B6"/>
        </a:solidFill>
      </dgm:spPr>
      <dgm:t>
        <a:bodyPr/>
        <a:lstStyle/>
        <a:p>
          <a:r>
            <a:rPr lang="zh-TW" altLang="en-US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導入並擴散大學研發能量或技術成果</a:t>
          </a:r>
          <a:endParaRPr lang="zh-TW" altLang="en-US" sz="20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4A2312-1A74-4851-804D-BFCF5FF02958}" type="parTrans" cxnId="{7D6AB4B7-F7C4-4799-BBDA-A4855F7FEC5B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FE81343-C8F3-44F3-B28A-5CCF9190AE5D}" type="sibTrans" cxnId="{7D6AB4B7-F7C4-4799-BBDA-A4855F7FEC5B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DEB8F2-EB7B-4632-88B3-460B429D76FF}">
      <dgm:prSet phldrT="[文字]" custT="1"/>
      <dgm:spPr>
        <a:solidFill>
          <a:srgbClr val="2E28A4"/>
        </a:solidFill>
      </dgm:spPr>
      <dgm:t>
        <a:bodyPr/>
        <a:lstStyle/>
        <a:p>
          <a:r>
            <a:rPr lang="zh-TW" altLang="en-US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科研成果轉化科普知識及科教展示或活動</a:t>
          </a:r>
          <a:endParaRPr lang="zh-TW" altLang="en-US" sz="20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760143-75DD-467D-BE3C-A87F770BA1F7}" type="sibTrans" cxnId="{01368501-68FC-490D-998E-6F1943A2D03B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3C6E66-8D2D-4B7B-BEE2-8DC8A388638A}" type="parTrans" cxnId="{01368501-68FC-490D-998E-6F1943A2D03B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5EF66A-77F1-4A5C-B1C3-FC2B469EF659}">
      <dgm:prSet phldrT="[文字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TW" altLang="en-US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反饋於教學及人才培育</a:t>
          </a:r>
          <a:endParaRPr lang="zh-TW" altLang="en-US" sz="20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FB8089D-47BC-4260-943F-2BD188252EB8}" type="parTrans" cxnId="{3ABA6017-FED7-4F47-A427-5038E3D6E576}">
      <dgm:prSet/>
      <dgm:spPr/>
      <dgm:t>
        <a:bodyPr/>
        <a:lstStyle/>
        <a:p>
          <a:endParaRPr lang="zh-TW" altLang="en-US"/>
        </a:p>
      </dgm:t>
    </dgm:pt>
    <dgm:pt modelId="{19C4C8EB-2955-4726-8300-492E1BFF2F6F}" type="sibTrans" cxnId="{3ABA6017-FED7-4F47-A427-5038E3D6E576}">
      <dgm:prSet/>
      <dgm:spPr/>
      <dgm:t>
        <a:bodyPr/>
        <a:lstStyle/>
        <a:p>
          <a:endParaRPr lang="zh-TW" altLang="en-US"/>
        </a:p>
      </dgm:t>
    </dgm:pt>
    <dgm:pt modelId="{E3BF6C12-4C1A-4901-B99C-0AF60C53EAA6}" type="pres">
      <dgm:prSet presAssocID="{FC519238-1348-4338-97E3-60FA56E010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61D6171-9F5D-46D9-A539-9C729C849C00}" type="pres">
      <dgm:prSet presAssocID="{462601D6-40B1-48B0-84FF-8458A18FD4BF}" presName="centerShape" presStyleLbl="node0" presStyleIdx="0" presStyleCnt="1" custLinFactNeighborX="1852" custLinFactNeighborY="267"/>
      <dgm:spPr/>
      <dgm:t>
        <a:bodyPr/>
        <a:lstStyle/>
        <a:p>
          <a:endParaRPr lang="zh-TW" altLang="en-US"/>
        </a:p>
      </dgm:t>
    </dgm:pt>
    <dgm:pt modelId="{9B666099-F708-47EC-99F5-667D0E55A113}" type="pres">
      <dgm:prSet presAssocID="{41C41995-153F-47FD-81E0-8701873C0018}" presName="parTrans" presStyleLbl="bgSibTrans2D1" presStyleIdx="0" presStyleCnt="4" custAng="10876711" custScaleX="38799" custLinFactNeighborX="29469" custLinFactNeighborY="28722"/>
      <dgm:spPr/>
      <dgm:t>
        <a:bodyPr/>
        <a:lstStyle/>
        <a:p>
          <a:endParaRPr lang="zh-TW" altLang="en-US"/>
        </a:p>
      </dgm:t>
    </dgm:pt>
    <dgm:pt modelId="{3E9ADA05-E081-416F-8211-BB7A559F5665}" type="pres">
      <dgm:prSet presAssocID="{B9BC60B4-16BB-4200-8959-669CC2B5F660}" presName="node" presStyleLbl="node1" presStyleIdx="0" presStyleCnt="4" custRadScaleRad="96274" custRadScaleInc="47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E0BDD-2956-4090-9367-17B8BFAE7545}" type="pres">
      <dgm:prSet presAssocID="{E04A2312-1A74-4851-804D-BFCF5FF02958}" presName="parTrans" presStyleLbl="bgSibTrans2D1" presStyleIdx="1" presStyleCnt="4" custAng="10800000" custScaleX="40970" custScaleY="90745" custLinFactNeighborX="12049" custLinFactNeighborY="77411"/>
      <dgm:spPr/>
      <dgm:t>
        <a:bodyPr/>
        <a:lstStyle/>
        <a:p>
          <a:endParaRPr lang="zh-TW" altLang="en-US"/>
        </a:p>
      </dgm:t>
    </dgm:pt>
    <dgm:pt modelId="{8F6A0485-4AD2-445F-A65F-1697DF519F5A}" type="pres">
      <dgm:prSet presAssocID="{9C020C7B-C4BD-4C11-AAAD-A83094316B96}" presName="node" presStyleLbl="node1" presStyleIdx="1" presStyleCnt="4" custScaleY="116689" custRadScaleRad="96158" custRadScaleInc="37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56EF01-0059-4A46-BD44-BCFB074455E2}" type="pres">
      <dgm:prSet presAssocID="{DC3C6E66-8D2D-4B7B-BEE2-8DC8A388638A}" presName="parTrans" presStyleLbl="bgSibTrans2D1" presStyleIdx="2" presStyleCnt="4" custAng="10744283" custScaleX="39868" custLinFactNeighborX="-10095" custLinFactNeighborY="79097"/>
      <dgm:spPr/>
      <dgm:t>
        <a:bodyPr/>
        <a:lstStyle/>
        <a:p>
          <a:endParaRPr lang="zh-TW" altLang="en-US"/>
        </a:p>
      </dgm:t>
    </dgm:pt>
    <dgm:pt modelId="{8D17556F-D8FE-4D8D-ADD5-22046CF81C62}" type="pres">
      <dgm:prSet presAssocID="{F6DEB8F2-EB7B-4632-88B3-460B429D76FF}" presName="node" presStyleLbl="node1" presStyleIdx="2" presStyleCnt="4" custScaleY="116601" custRadScaleRad="96945" custRadScaleInc="-13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546633-8C2F-42DB-9CB3-87B66974299C}" type="pres">
      <dgm:prSet presAssocID="{AFB8089D-47BC-4260-943F-2BD188252EB8}" presName="parTrans" presStyleLbl="bgSibTrans2D1" presStyleIdx="3" presStyleCnt="4" custAng="1999258" custFlipHor="1" custScaleX="38863" custLinFactNeighborX="-28878" custLinFactNeighborY="32563"/>
      <dgm:spPr/>
      <dgm:t>
        <a:bodyPr/>
        <a:lstStyle/>
        <a:p>
          <a:endParaRPr lang="zh-TW" altLang="en-US"/>
        </a:p>
      </dgm:t>
    </dgm:pt>
    <dgm:pt modelId="{D5EF87B6-8AA9-47D8-88B9-1463F1B5BC56}" type="pres">
      <dgm:prSet presAssocID="{625EF66A-77F1-4A5C-B1C3-FC2B469EF6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DFC908-7660-49D1-89BD-5F6E3B4E42C4}" type="presOf" srcId="{41C41995-153F-47FD-81E0-8701873C0018}" destId="{9B666099-F708-47EC-99F5-667D0E55A113}" srcOrd="0" destOrd="0" presId="urn:microsoft.com/office/officeart/2005/8/layout/radial4"/>
    <dgm:cxn modelId="{21DB6417-96F5-4B9A-BC9B-FD9B88431DEC}" srcId="{462601D6-40B1-48B0-84FF-8458A18FD4BF}" destId="{B9BC60B4-16BB-4200-8959-669CC2B5F660}" srcOrd="0" destOrd="0" parTransId="{41C41995-153F-47FD-81E0-8701873C0018}" sibTransId="{7A18FA21-5768-45DA-8685-313249ABE14C}"/>
    <dgm:cxn modelId="{FF074DC1-489D-4375-9B0C-3405FBD46B66}" type="presOf" srcId="{F6DEB8F2-EB7B-4632-88B3-460B429D76FF}" destId="{8D17556F-D8FE-4D8D-ADD5-22046CF81C62}" srcOrd="0" destOrd="0" presId="urn:microsoft.com/office/officeart/2005/8/layout/radial4"/>
    <dgm:cxn modelId="{A71C63E0-E8F5-4AAC-8987-8BEA339A19C9}" srcId="{FC519238-1348-4338-97E3-60FA56E0101B}" destId="{462601D6-40B1-48B0-84FF-8458A18FD4BF}" srcOrd="0" destOrd="0" parTransId="{496FAF38-53F7-47A6-9B4C-B201D77D4C3E}" sibTransId="{A0AE3F7D-3E0D-49D1-9F33-527E1D33E502}"/>
    <dgm:cxn modelId="{7C8121A2-4D32-4745-9689-AB78C06359DB}" type="presOf" srcId="{625EF66A-77F1-4A5C-B1C3-FC2B469EF659}" destId="{D5EF87B6-8AA9-47D8-88B9-1463F1B5BC56}" srcOrd="0" destOrd="0" presId="urn:microsoft.com/office/officeart/2005/8/layout/radial4"/>
    <dgm:cxn modelId="{EB6E49B0-2671-460E-A638-7CF67D5070EE}" type="presOf" srcId="{FC519238-1348-4338-97E3-60FA56E0101B}" destId="{E3BF6C12-4C1A-4901-B99C-0AF60C53EAA6}" srcOrd="0" destOrd="0" presId="urn:microsoft.com/office/officeart/2005/8/layout/radial4"/>
    <dgm:cxn modelId="{F1A48530-C299-4F68-94E5-B594A01CB50B}" type="presOf" srcId="{E04A2312-1A74-4851-804D-BFCF5FF02958}" destId="{075E0BDD-2956-4090-9367-17B8BFAE7545}" srcOrd="0" destOrd="0" presId="urn:microsoft.com/office/officeart/2005/8/layout/radial4"/>
    <dgm:cxn modelId="{7D6AB4B7-F7C4-4799-BBDA-A4855F7FEC5B}" srcId="{462601D6-40B1-48B0-84FF-8458A18FD4BF}" destId="{9C020C7B-C4BD-4C11-AAAD-A83094316B96}" srcOrd="1" destOrd="0" parTransId="{E04A2312-1A74-4851-804D-BFCF5FF02958}" sibTransId="{5FE81343-C8F3-44F3-B28A-5CCF9190AE5D}"/>
    <dgm:cxn modelId="{3ABA6017-FED7-4F47-A427-5038E3D6E576}" srcId="{462601D6-40B1-48B0-84FF-8458A18FD4BF}" destId="{625EF66A-77F1-4A5C-B1C3-FC2B469EF659}" srcOrd="3" destOrd="0" parTransId="{AFB8089D-47BC-4260-943F-2BD188252EB8}" sibTransId="{19C4C8EB-2955-4726-8300-492E1BFF2F6F}"/>
    <dgm:cxn modelId="{A7093B9A-A11F-49DF-92C8-09042A41CD57}" type="presOf" srcId="{9C020C7B-C4BD-4C11-AAAD-A83094316B96}" destId="{8F6A0485-4AD2-445F-A65F-1697DF519F5A}" srcOrd="0" destOrd="0" presId="urn:microsoft.com/office/officeart/2005/8/layout/radial4"/>
    <dgm:cxn modelId="{01368501-68FC-490D-998E-6F1943A2D03B}" srcId="{462601D6-40B1-48B0-84FF-8458A18FD4BF}" destId="{F6DEB8F2-EB7B-4632-88B3-460B429D76FF}" srcOrd="2" destOrd="0" parTransId="{DC3C6E66-8D2D-4B7B-BEE2-8DC8A388638A}" sibTransId="{5E760143-75DD-467D-BE3C-A87F770BA1F7}"/>
    <dgm:cxn modelId="{7E331F7D-59BA-4495-B1BF-E593EDFFCAD3}" type="presOf" srcId="{462601D6-40B1-48B0-84FF-8458A18FD4BF}" destId="{461D6171-9F5D-46D9-A539-9C729C849C00}" srcOrd="0" destOrd="0" presId="urn:microsoft.com/office/officeart/2005/8/layout/radial4"/>
    <dgm:cxn modelId="{569DF7CC-F40F-4393-AA83-519CC820CD3B}" type="presOf" srcId="{B9BC60B4-16BB-4200-8959-669CC2B5F660}" destId="{3E9ADA05-E081-416F-8211-BB7A559F5665}" srcOrd="0" destOrd="0" presId="urn:microsoft.com/office/officeart/2005/8/layout/radial4"/>
    <dgm:cxn modelId="{12C386BA-98ED-49FC-8055-4D50C8B452F1}" type="presOf" srcId="{AFB8089D-47BC-4260-943F-2BD188252EB8}" destId="{20546633-8C2F-42DB-9CB3-87B66974299C}" srcOrd="0" destOrd="0" presId="urn:microsoft.com/office/officeart/2005/8/layout/radial4"/>
    <dgm:cxn modelId="{3ECD5B1C-B415-4C87-AB3A-D481185F3DC2}" type="presOf" srcId="{DC3C6E66-8D2D-4B7B-BEE2-8DC8A388638A}" destId="{6F56EF01-0059-4A46-BD44-BCFB074455E2}" srcOrd="0" destOrd="0" presId="urn:microsoft.com/office/officeart/2005/8/layout/radial4"/>
    <dgm:cxn modelId="{8FB44C74-E7EE-49A5-8D76-1DE649907728}" type="presParOf" srcId="{E3BF6C12-4C1A-4901-B99C-0AF60C53EAA6}" destId="{461D6171-9F5D-46D9-A539-9C729C849C00}" srcOrd="0" destOrd="0" presId="urn:microsoft.com/office/officeart/2005/8/layout/radial4"/>
    <dgm:cxn modelId="{B99ACBC2-32D1-4EC0-8049-28F80435C3EA}" type="presParOf" srcId="{E3BF6C12-4C1A-4901-B99C-0AF60C53EAA6}" destId="{9B666099-F708-47EC-99F5-667D0E55A113}" srcOrd="1" destOrd="0" presId="urn:microsoft.com/office/officeart/2005/8/layout/radial4"/>
    <dgm:cxn modelId="{C5A61A58-8116-46AC-9E86-38B3C8D907A3}" type="presParOf" srcId="{E3BF6C12-4C1A-4901-B99C-0AF60C53EAA6}" destId="{3E9ADA05-E081-416F-8211-BB7A559F5665}" srcOrd="2" destOrd="0" presId="urn:microsoft.com/office/officeart/2005/8/layout/radial4"/>
    <dgm:cxn modelId="{7755558B-07F9-4BB0-B391-9E770C0E03E5}" type="presParOf" srcId="{E3BF6C12-4C1A-4901-B99C-0AF60C53EAA6}" destId="{075E0BDD-2956-4090-9367-17B8BFAE7545}" srcOrd="3" destOrd="0" presId="urn:microsoft.com/office/officeart/2005/8/layout/radial4"/>
    <dgm:cxn modelId="{68B428A8-37D0-4FDE-82DF-6CCA99CE13B6}" type="presParOf" srcId="{E3BF6C12-4C1A-4901-B99C-0AF60C53EAA6}" destId="{8F6A0485-4AD2-445F-A65F-1697DF519F5A}" srcOrd="4" destOrd="0" presId="urn:microsoft.com/office/officeart/2005/8/layout/radial4"/>
    <dgm:cxn modelId="{2FB0C7DB-250F-4B7E-A0DD-56C441E62FBC}" type="presParOf" srcId="{E3BF6C12-4C1A-4901-B99C-0AF60C53EAA6}" destId="{6F56EF01-0059-4A46-BD44-BCFB074455E2}" srcOrd="5" destOrd="0" presId="urn:microsoft.com/office/officeart/2005/8/layout/radial4"/>
    <dgm:cxn modelId="{2711F6C5-B804-4219-B5B8-C78194B1450E}" type="presParOf" srcId="{E3BF6C12-4C1A-4901-B99C-0AF60C53EAA6}" destId="{8D17556F-D8FE-4D8D-ADD5-22046CF81C62}" srcOrd="6" destOrd="0" presId="urn:microsoft.com/office/officeart/2005/8/layout/radial4"/>
    <dgm:cxn modelId="{70EDB6CF-B7B8-4345-9D73-1429C9C35332}" type="presParOf" srcId="{E3BF6C12-4C1A-4901-B99C-0AF60C53EAA6}" destId="{20546633-8C2F-42DB-9CB3-87B66974299C}" srcOrd="7" destOrd="0" presId="urn:microsoft.com/office/officeart/2005/8/layout/radial4"/>
    <dgm:cxn modelId="{B4700A72-D738-4207-91D9-8A9D20F35132}" type="presParOf" srcId="{E3BF6C12-4C1A-4901-B99C-0AF60C53EAA6}" destId="{D5EF87B6-8AA9-47D8-88B9-1463F1B5BC56}" srcOrd="8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A677C7-58A2-437E-8AD5-F3FC055A6569}" type="doc">
      <dgm:prSet loTypeId="urn:microsoft.com/office/officeart/2008/layout/VerticalCircleLis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8A7549-45D4-4EF3-A7EC-F58C7C74B1AD}">
      <dgm:prSet phldrT="[文字]" phldr="1"/>
      <dgm:spPr/>
      <dgm:t>
        <a:bodyPr/>
        <a:lstStyle/>
        <a:p>
          <a:endParaRPr lang="zh-TW" altLang="en-US" dirty="0"/>
        </a:p>
      </dgm:t>
    </dgm:pt>
    <dgm:pt modelId="{9A946833-1FDA-4FA8-8DDA-B0B340989111}" type="parTrans" cxnId="{86726EBC-FAB5-45D6-A203-975A9D674F51}">
      <dgm:prSet/>
      <dgm:spPr/>
      <dgm:t>
        <a:bodyPr/>
        <a:lstStyle/>
        <a:p>
          <a:endParaRPr lang="zh-TW" altLang="en-US"/>
        </a:p>
      </dgm:t>
    </dgm:pt>
    <dgm:pt modelId="{0B16A922-4567-4AE5-BC22-1706A383C0B8}" type="sibTrans" cxnId="{86726EBC-FAB5-45D6-A203-975A9D674F51}">
      <dgm:prSet/>
      <dgm:spPr/>
      <dgm:t>
        <a:bodyPr/>
        <a:lstStyle/>
        <a:p>
          <a:endParaRPr lang="zh-TW" altLang="en-US"/>
        </a:p>
      </dgm:t>
    </dgm:pt>
    <dgm:pt modelId="{7D51630F-F096-4B00-AE35-A92362FF5334}">
      <dgm:prSet phldrT="[文字]" custT="1"/>
      <dgm:spPr/>
      <dgm:t>
        <a:bodyPr/>
        <a:lstStyle/>
        <a:p>
          <a:pPr algn="ctr">
            <a:lnSpc>
              <a:spcPts val="3000"/>
            </a:lnSpc>
          </a:pPr>
          <a:r>
            <a:rPr lang="zh-TW" altLang="en-US" sz="20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重塑人社領域在數位時代之定位</a:t>
          </a:r>
          <a:endParaRPr lang="zh-TW" altLang="en-US" sz="2000" b="1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5B421E-4DDB-4ED4-BD9A-F8D640059F19}" type="parTrans" cxnId="{4BE8076B-AFD3-4144-9F99-8840C887E824}">
      <dgm:prSet/>
      <dgm:spPr/>
      <dgm:t>
        <a:bodyPr/>
        <a:lstStyle/>
        <a:p>
          <a:endParaRPr lang="zh-TW" altLang="en-US"/>
        </a:p>
      </dgm:t>
    </dgm:pt>
    <dgm:pt modelId="{BFD191D9-35A8-40ED-95D7-9FB17E916DE3}" type="sibTrans" cxnId="{4BE8076B-AFD3-4144-9F99-8840C887E824}">
      <dgm:prSet/>
      <dgm:spPr/>
      <dgm:t>
        <a:bodyPr/>
        <a:lstStyle/>
        <a:p>
          <a:endParaRPr lang="zh-TW" altLang="en-US"/>
        </a:p>
      </dgm:t>
    </dgm:pt>
    <dgm:pt modelId="{8807C720-5EC0-441E-BC27-24CCC7410C20}">
      <dgm:prSet phldrT="[文字]" phldr="1"/>
      <dgm:spPr/>
      <dgm:t>
        <a:bodyPr/>
        <a:lstStyle/>
        <a:p>
          <a:endParaRPr lang="zh-TW" altLang="en-US" dirty="0"/>
        </a:p>
      </dgm:t>
    </dgm:pt>
    <dgm:pt modelId="{425E94F3-1FD9-485C-A343-9BA036F9B898}" type="sibTrans" cxnId="{6CF7E0C8-17AC-4371-ABDF-BE91F40CF57D}">
      <dgm:prSet/>
      <dgm:spPr/>
      <dgm:t>
        <a:bodyPr/>
        <a:lstStyle/>
        <a:p>
          <a:endParaRPr lang="zh-TW" altLang="en-US"/>
        </a:p>
      </dgm:t>
    </dgm:pt>
    <dgm:pt modelId="{B02BE4B8-77C4-442E-809F-66E812060C21}" type="parTrans" cxnId="{6CF7E0C8-17AC-4371-ABDF-BE91F40CF57D}">
      <dgm:prSet/>
      <dgm:spPr/>
      <dgm:t>
        <a:bodyPr/>
        <a:lstStyle/>
        <a:p>
          <a:endParaRPr lang="zh-TW" altLang="en-US"/>
        </a:p>
      </dgm:t>
    </dgm:pt>
    <dgm:pt modelId="{915874B5-B572-4931-A2AA-87A1CA96E948}">
      <dgm:prSet phldrT="[文字]" custT="1"/>
      <dgm:spPr/>
      <dgm:t>
        <a:bodyPr/>
        <a:lstStyle/>
        <a:p>
          <a:pPr algn="ctr">
            <a:lnSpc>
              <a:spcPts val="2400"/>
            </a:lnSpc>
            <a:spcAft>
              <a:spcPts val="600"/>
            </a:spcAft>
          </a:pPr>
          <a:r>
            <a:rPr lang="zh-TW" altLang="en-US" sz="2000" b="1" dirty="0" smtClean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展現大學數位人文特色與前瞻性</a:t>
          </a:r>
          <a:endParaRPr lang="zh-TW" altLang="en-US" sz="2000" b="1" dirty="0">
            <a:solidFill>
              <a:schemeClr val="accent4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DEC9FF8-B542-4DF3-8612-1D7FDE96B452}" type="sibTrans" cxnId="{328753F8-C3D4-4A5D-8699-6EEC0EABE27D}">
      <dgm:prSet/>
      <dgm:spPr/>
      <dgm:t>
        <a:bodyPr/>
        <a:lstStyle/>
        <a:p>
          <a:endParaRPr lang="zh-TW" altLang="en-US"/>
        </a:p>
      </dgm:t>
    </dgm:pt>
    <dgm:pt modelId="{C1928BAC-D582-4B50-9BF2-F1B1D9DC678A}" type="parTrans" cxnId="{328753F8-C3D4-4A5D-8699-6EEC0EABE27D}">
      <dgm:prSet/>
      <dgm:spPr/>
      <dgm:t>
        <a:bodyPr/>
        <a:lstStyle/>
        <a:p>
          <a:endParaRPr lang="zh-TW" altLang="en-US"/>
        </a:p>
      </dgm:t>
    </dgm:pt>
    <dgm:pt modelId="{D76EA056-BBDF-4E0A-9A9F-B38C533D8D5F}" type="pres">
      <dgm:prSet presAssocID="{D9A677C7-58A2-437E-8AD5-F3FC055A6569}" presName="Name0" presStyleCnt="0">
        <dgm:presLayoutVars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1F0D63B8-57A3-4F1F-8C71-355AE2C80251}" type="pres">
      <dgm:prSet presAssocID="{8807C720-5EC0-441E-BC27-24CCC7410C20}" presName="withChildren" presStyleCnt="0"/>
      <dgm:spPr/>
      <dgm:t>
        <a:bodyPr/>
        <a:lstStyle/>
        <a:p>
          <a:endParaRPr lang="zh-TW" altLang="en-US"/>
        </a:p>
      </dgm:t>
    </dgm:pt>
    <dgm:pt modelId="{0DBE6DDB-9A01-4C82-837A-C206F69E23F7}" type="pres">
      <dgm:prSet presAssocID="{8807C720-5EC0-441E-BC27-24CCC7410C20}" presName="bigCircle" presStyleLbl="vennNode1" presStyleIdx="0" presStyleCnt="4" custScaleX="159493" custScaleY="158173" custLinFactNeighborX="-10080" custLinFactNeighborY="-73035"/>
      <dgm:spPr/>
      <dgm:t>
        <a:bodyPr/>
        <a:lstStyle/>
        <a:p>
          <a:endParaRPr lang="zh-TW" altLang="en-US"/>
        </a:p>
      </dgm:t>
    </dgm:pt>
    <dgm:pt modelId="{49D74C13-9B12-43C0-A661-3D736E156A5F}" type="pres">
      <dgm:prSet presAssocID="{8807C720-5EC0-441E-BC27-24CCC7410C20}" presName="medCircle" presStyleLbl="vennNode1" presStyleIdx="1" presStyleCnt="4" custScaleX="107420" custScaleY="114542" custLinFactX="255979" custLinFactY="-300000" custLinFactNeighborX="300000" custLinFactNeighborY="-326392"/>
      <dgm:spPr/>
      <dgm:t>
        <a:bodyPr/>
        <a:lstStyle/>
        <a:p>
          <a:endParaRPr lang="zh-TW" altLang="en-US"/>
        </a:p>
      </dgm:t>
    </dgm:pt>
    <dgm:pt modelId="{DBE4D75F-76E0-4B76-A280-34AE886011B2}" type="pres">
      <dgm:prSet presAssocID="{8807C720-5EC0-441E-BC27-24CCC7410C20}" presName="txLvl1" presStyleLbl="revTx" presStyleIdx="0" presStyleCnt="4"/>
      <dgm:spPr/>
      <dgm:t>
        <a:bodyPr/>
        <a:lstStyle/>
        <a:p>
          <a:endParaRPr lang="zh-TW" altLang="en-US"/>
        </a:p>
      </dgm:t>
    </dgm:pt>
    <dgm:pt modelId="{CEA45395-EFB2-474E-99AF-BF090E218760}" type="pres">
      <dgm:prSet presAssocID="{8807C720-5EC0-441E-BC27-24CCC7410C20}" presName="lin" presStyleCnt="0"/>
      <dgm:spPr/>
      <dgm:t>
        <a:bodyPr/>
        <a:lstStyle/>
        <a:p>
          <a:endParaRPr lang="zh-TW" altLang="en-US"/>
        </a:p>
      </dgm:t>
    </dgm:pt>
    <dgm:pt modelId="{43B995B8-BEA6-4789-9CF4-EB967A99A162}" type="pres">
      <dgm:prSet presAssocID="{915874B5-B572-4931-A2AA-87A1CA96E948}" presName="txLvl2" presStyleLbl="revTx" presStyleIdx="1" presStyleCnt="4" custScaleX="146901" custLinFactY="-100000" custLinFactNeighborX="-21378" custLinFactNeighborY="-112197"/>
      <dgm:spPr/>
      <dgm:t>
        <a:bodyPr/>
        <a:lstStyle/>
        <a:p>
          <a:endParaRPr lang="zh-TW" altLang="en-US"/>
        </a:p>
      </dgm:t>
    </dgm:pt>
    <dgm:pt modelId="{42EFF4B4-A0F2-46EC-A8CA-FAA6BE7113B7}" type="pres">
      <dgm:prSet presAssocID="{8807C720-5EC0-441E-BC27-24CCC7410C20}" presName="overlap" presStyleCnt="0"/>
      <dgm:spPr/>
      <dgm:t>
        <a:bodyPr/>
        <a:lstStyle/>
        <a:p>
          <a:endParaRPr lang="zh-TW" altLang="en-US"/>
        </a:p>
      </dgm:t>
    </dgm:pt>
    <dgm:pt modelId="{106CDA4D-8243-49B4-BE87-A0C870C33D42}" type="pres">
      <dgm:prSet presAssocID="{E28A7549-45D4-4EF3-A7EC-F58C7C74B1AD}" presName="withChildren" presStyleCnt="0"/>
      <dgm:spPr/>
      <dgm:t>
        <a:bodyPr/>
        <a:lstStyle/>
        <a:p>
          <a:endParaRPr lang="zh-TW" altLang="en-US"/>
        </a:p>
      </dgm:t>
    </dgm:pt>
    <dgm:pt modelId="{8A4AFF8C-F00F-4004-B6EB-C6A53CCC81C5}" type="pres">
      <dgm:prSet presAssocID="{E28A7549-45D4-4EF3-A7EC-F58C7C74B1AD}" presName="bigCircle" presStyleLbl="vennNode1" presStyleIdx="2" presStyleCnt="4" custScaleX="159267" custScaleY="156945" custLinFactNeighborX="20214" custLinFactNeighborY="-60945"/>
      <dgm:spPr/>
      <dgm:t>
        <a:bodyPr/>
        <a:lstStyle/>
        <a:p>
          <a:endParaRPr lang="zh-TW" altLang="en-US"/>
        </a:p>
      </dgm:t>
    </dgm:pt>
    <dgm:pt modelId="{1EB46168-1CC6-45D3-AD3E-025546DD2CC4}" type="pres">
      <dgm:prSet presAssocID="{E28A7549-45D4-4EF3-A7EC-F58C7C74B1AD}" presName="medCircle" presStyleLbl="vennNode1" presStyleIdx="3" presStyleCnt="4" custLinFactX="-22699" custLinFactY="-211301" custLinFactNeighborX="-100000" custLinFactNeighborY="-300000"/>
      <dgm:spPr/>
      <dgm:t>
        <a:bodyPr/>
        <a:lstStyle/>
        <a:p>
          <a:endParaRPr lang="zh-TW" altLang="en-US"/>
        </a:p>
      </dgm:t>
    </dgm:pt>
    <dgm:pt modelId="{81634390-C38B-4984-93CA-A8D8CE982801}" type="pres">
      <dgm:prSet presAssocID="{E28A7549-45D4-4EF3-A7EC-F58C7C74B1AD}" presName="txLvl1" presStyleLbl="revTx" presStyleIdx="2" presStyleCnt="4"/>
      <dgm:spPr/>
      <dgm:t>
        <a:bodyPr/>
        <a:lstStyle/>
        <a:p>
          <a:endParaRPr lang="zh-TW" altLang="en-US"/>
        </a:p>
      </dgm:t>
    </dgm:pt>
    <dgm:pt modelId="{E97D9997-1206-409E-A2C0-B428031E4C9D}" type="pres">
      <dgm:prSet presAssocID="{E28A7549-45D4-4EF3-A7EC-F58C7C74B1AD}" presName="lin" presStyleCnt="0"/>
      <dgm:spPr/>
      <dgm:t>
        <a:bodyPr/>
        <a:lstStyle/>
        <a:p>
          <a:endParaRPr lang="zh-TW" altLang="en-US"/>
        </a:p>
      </dgm:t>
    </dgm:pt>
    <dgm:pt modelId="{C64C1FA9-60CD-44BA-AF74-2200F6E88524}" type="pres">
      <dgm:prSet presAssocID="{7D51630F-F096-4B00-AE35-A92362FF5334}" presName="txLvl2" presStyleLbl="revTx" presStyleIdx="3" presStyleCnt="4" custScaleX="134800" custLinFactY="-17143" custLinFactNeighborX="-16082" custLinFactNeighborY="-100000"/>
      <dgm:spPr/>
      <dgm:t>
        <a:bodyPr/>
        <a:lstStyle/>
        <a:p>
          <a:endParaRPr lang="zh-TW" altLang="en-US"/>
        </a:p>
      </dgm:t>
    </dgm:pt>
  </dgm:ptLst>
  <dgm:cxnLst>
    <dgm:cxn modelId="{328753F8-C3D4-4A5D-8699-6EEC0EABE27D}" srcId="{8807C720-5EC0-441E-BC27-24CCC7410C20}" destId="{915874B5-B572-4931-A2AA-87A1CA96E948}" srcOrd="0" destOrd="0" parTransId="{C1928BAC-D582-4B50-9BF2-F1B1D9DC678A}" sibTransId="{0DEC9FF8-B542-4DF3-8612-1D7FDE96B452}"/>
    <dgm:cxn modelId="{6713DA7D-9100-42D7-B9A0-E64AAE8984D0}" type="presOf" srcId="{8807C720-5EC0-441E-BC27-24CCC7410C20}" destId="{DBE4D75F-76E0-4B76-A280-34AE886011B2}" srcOrd="0" destOrd="0" presId="urn:microsoft.com/office/officeart/2008/layout/VerticalCircleList"/>
    <dgm:cxn modelId="{4BE8076B-AFD3-4144-9F99-8840C887E824}" srcId="{E28A7549-45D4-4EF3-A7EC-F58C7C74B1AD}" destId="{7D51630F-F096-4B00-AE35-A92362FF5334}" srcOrd="0" destOrd="0" parTransId="{EC5B421E-4DDB-4ED4-BD9A-F8D640059F19}" sibTransId="{BFD191D9-35A8-40ED-95D7-9FB17E916DE3}"/>
    <dgm:cxn modelId="{0C9ADBC9-A58A-4C9A-9AFA-F59CE2ED8C2F}" type="presOf" srcId="{7D51630F-F096-4B00-AE35-A92362FF5334}" destId="{C64C1FA9-60CD-44BA-AF74-2200F6E88524}" srcOrd="0" destOrd="0" presId="urn:microsoft.com/office/officeart/2008/layout/VerticalCircleList"/>
    <dgm:cxn modelId="{86726EBC-FAB5-45D6-A203-975A9D674F51}" srcId="{D9A677C7-58A2-437E-8AD5-F3FC055A6569}" destId="{E28A7549-45D4-4EF3-A7EC-F58C7C74B1AD}" srcOrd="1" destOrd="0" parTransId="{9A946833-1FDA-4FA8-8DDA-B0B340989111}" sibTransId="{0B16A922-4567-4AE5-BC22-1706A383C0B8}"/>
    <dgm:cxn modelId="{9893A012-0B30-4B7A-875C-9082C86E72A5}" type="presOf" srcId="{E28A7549-45D4-4EF3-A7EC-F58C7C74B1AD}" destId="{81634390-C38B-4984-93CA-A8D8CE982801}" srcOrd="0" destOrd="0" presId="urn:microsoft.com/office/officeart/2008/layout/VerticalCircleList"/>
    <dgm:cxn modelId="{6CF7E0C8-17AC-4371-ABDF-BE91F40CF57D}" srcId="{D9A677C7-58A2-437E-8AD5-F3FC055A6569}" destId="{8807C720-5EC0-441E-BC27-24CCC7410C20}" srcOrd="0" destOrd="0" parTransId="{B02BE4B8-77C4-442E-809F-66E812060C21}" sibTransId="{425E94F3-1FD9-485C-A343-9BA036F9B898}"/>
    <dgm:cxn modelId="{24299065-8F56-4B43-B71F-3CC3D7FE54A9}" type="presOf" srcId="{915874B5-B572-4931-A2AA-87A1CA96E948}" destId="{43B995B8-BEA6-4789-9CF4-EB967A99A162}" srcOrd="0" destOrd="0" presId="urn:microsoft.com/office/officeart/2008/layout/VerticalCircleList"/>
    <dgm:cxn modelId="{84644737-AA9D-42FD-B6C3-752C20473646}" type="presOf" srcId="{D9A677C7-58A2-437E-8AD5-F3FC055A6569}" destId="{D76EA056-BBDF-4E0A-9A9F-B38C533D8D5F}" srcOrd="0" destOrd="0" presId="urn:microsoft.com/office/officeart/2008/layout/VerticalCircleList"/>
    <dgm:cxn modelId="{1FA7329D-B2DB-4F67-8044-A300A27CDAFF}" type="presParOf" srcId="{D76EA056-BBDF-4E0A-9A9F-B38C533D8D5F}" destId="{1F0D63B8-57A3-4F1F-8C71-355AE2C80251}" srcOrd="0" destOrd="0" presId="urn:microsoft.com/office/officeart/2008/layout/VerticalCircleList"/>
    <dgm:cxn modelId="{AF1D09D2-304C-490B-A834-C9D28E261D6D}" type="presParOf" srcId="{1F0D63B8-57A3-4F1F-8C71-355AE2C80251}" destId="{0DBE6DDB-9A01-4C82-837A-C206F69E23F7}" srcOrd="0" destOrd="0" presId="urn:microsoft.com/office/officeart/2008/layout/VerticalCircleList"/>
    <dgm:cxn modelId="{573C1543-8A87-4637-AA0C-F6DDAE2827C6}" type="presParOf" srcId="{1F0D63B8-57A3-4F1F-8C71-355AE2C80251}" destId="{49D74C13-9B12-43C0-A661-3D736E156A5F}" srcOrd="1" destOrd="0" presId="urn:microsoft.com/office/officeart/2008/layout/VerticalCircleList"/>
    <dgm:cxn modelId="{91A04845-FE6E-40BF-A406-F50BF98C937D}" type="presParOf" srcId="{1F0D63B8-57A3-4F1F-8C71-355AE2C80251}" destId="{DBE4D75F-76E0-4B76-A280-34AE886011B2}" srcOrd="2" destOrd="0" presId="urn:microsoft.com/office/officeart/2008/layout/VerticalCircleList"/>
    <dgm:cxn modelId="{7CD2AE23-1E39-47F1-9197-ABE6369C79EC}" type="presParOf" srcId="{1F0D63B8-57A3-4F1F-8C71-355AE2C80251}" destId="{CEA45395-EFB2-474E-99AF-BF090E218760}" srcOrd="3" destOrd="0" presId="urn:microsoft.com/office/officeart/2008/layout/VerticalCircleList"/>
    <dgm:cxn modelId="{204D7927-681D-4A66-81EA-8301D4410CCD}" type="presParOf" srcId="{CEA45395-EFB2-474E-99AF-BF090E218760}" destId="{43B995B8-BEA6-4789-9CF4-EB967A99A162}" srcOrd="0" destOrd="0" presId="urn:microsoft.com/office/officeart/2008/layout/VerticalCircleList"/>
    <dgm:cxn modelId="{5F185600-BE21-47D9-8468-E1F4375ACA84}" type="presParOf" srcId="{D76EA056-BBDF-4E0A-9A9F-B38C533D8D5F}" destId="{42EFF4B4-A0F2-46EC-A8CA-FAA6BE7113B7}" srcOrd="1" destOrd="0" presId="urn:microsoft.com/office/officeart/2008/layout/VerticalCircleList"/>
    <dgm:cxn modelId="{4B09E89A-9297-4986-B920-50CD714023F1}" type="presParOf" srcId="{D76EA056-BBDF-4E0A-9A9F-B38C533D8D5F}" destId="{106CDA4D-8243-49B4-BE87-A0C870C33D42}" srcOrd="2" destOrd="0" presId="urn:microsoft.com/office/officeart/2008/layout/VerticalCircleList"/>
    <dgm:cxn modelId="{D5BE1D38-CF3B-428B-BD88-316982AC3E0F}" type="presParOf" srcId="{106CDA4D-8243-49B4-BE87-A0C870C33D42}" destId="{8A4AFF8C-F00F-4004-B6EB-C6A53CCC81C5}" srcOrd="0" destOrd="0" presId="urn:microsoft.com/office/officeart/2008/layout/VerticalCircleList"/>
    <dgm:cxn modelId="{D4AAB123-0AC8-41A6-A09A-A3A9E78F0C5C}" type="presParOf" srcId="{106CDA4D-8243-49B4-BE87-A0C870C33D42}" destId="{1EB46168-1CC6-45D3-AD3E-025546DD2CC4}" srcOrd="1" destOrd="0" presId="urn:microsoft.com/office/officeart/2008/layout/VerticalCircleList"/>
    <dgm:cxn modelId="{629DC4C8-3C2F-41CD-9741-14EA6A4D6D63}" type="presParOf" srcId="{106CDA4D-8243-49B4-BE87-A0C870C33D42}" destId="{81634390-C38B-4984-93CA-A8D8CE982801}" srcOrd="2" destOrd="0" presId="urn:microsoft.com/office/officeart/2008/layout/VerticalCircleList"/>
    <dgm:cxn modelId="{941DC7B1-D43F-4EDB-B095-0A2508930667}" type="presParOf" srcId="{106CDA4D-8243-49B4-BE87-A0C870C33D42}" destId="{E97D9997-1206-409E-A2C0-B428031E4C9D}" srcOrd="3" destOrd="0" presId="urn:microsoft.com/office/officeart/2008/layout/VerticalCircleList"/>
    <dgm:cxn modelId="{CEC05EF9-FF1E-43DC-B2E1-EE2D0AE52E5D}" type="presParOf" srcId="{E97D9997-1206-409E-A2C0-B428031E4C9D}" destId="{C64C1FA9-60CD-44BA-AF74-2200F6E88524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47BC0A-F0DA-44C4-BBCD-26B8571A396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43841AD-4480-4C34-A56D-DCD3AA36A6CF}">
      <dgm:prSet phldrT="[文字]" custT="1"/>
      <dgm:spPr>
        <a:solidFill>
          <a:srgbClr val="992B7A"/>
        </a:solidFill>
      </dgm:spPr>
      <dgm:t>
        <a:bodyPr/>
        <a:lstStyle/>
        <a:p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3E7231-D5C0-4C6C-8493-8022352D8AB5}" type="parTrans" cxnId="{B2D092C9-2021-4E2C-AE05-E2E47D03FB00}">
      <dgm:prSet/>
      <dgm:spPr/>
      <dgm:t>
        <a:bodyPr/>
        <a:lstStyle/>
        <a:p>
          <a:endParaRPr lang="zh-TW" altLang="en-US"/>
        </a:p>
      </dgm:t>
    </dgm:pt>
    <dgm:pt modelId="{78181E42-11BD-4292-AB64-E206D2B2E163}" type="sibTrans" cxnId="{B2D092C9-2021-4E2C-AE05-E2E47D03FB00}">
      <dgm:prSet/>
      <dgm:spPr/>
      <dgm:t>
        <a:bodyPr/>
        <a:lstStyle/>
        <a:p>
          <a:endParaRPr lang="zh-TW" altLang="en-US"/>
        </a:p>
      </dgm:t>
    </dgm:pt>
    <dgm:pt modelId="{6263536F-8427-4F83-B626-AA126E72F649}">
      <dgm:prSet custT="1"/>
      <dgm:spPr>
        <a:solidFill>
          <a:srgbClr val="7D7FBD"/>
        </a:solidFill>
      </dgm:spPr>
      <dgm:t>
        <a:bodyPr/>
        <a:lstStyle/>
        <a:p>
          <a:endParaRPr lang="en-US" altLang="zh-TW" sz="2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519E00E-F3A7-4B46-8704-72DA3849ADCE}" type="parTrans" cxnId="{A5E64C96-A163-4134-9575-A35E62F86B2D}">
      <dgm:prSet/>
      <dgm:spPr/>
      <dgm:t>
        <a:bodyPr/>
        <a:lstStyle/>
        <a:p>
          <a:endParaRPr lang="zh-TW" altLang="en-US"/>
        </a:p>
      </dgm:t>
    </dgm:pt>
    <dgm:pt modelId="{4B2A478A-1E95-4E28-A4E0-C46C516E48A2}" type="sibTrans" cxnId="{A5E64C96-A163-4134-9575-A35E62F86B2D}">
      <dgm:prSet/>
      <dgm:spPr/>
      <dgm:t>
        <a:bodyPr/>
        <a:lstStyle/>
        <a:p>
          <a:endParaRPr lang="zh-TW" altLang="en-US"/>
        </a:p>
      </dgm:t>
    </dgm:pt>
    <dgm:pt modelId="{B39317D1-0002-4B94-B34F-BFC7FB2A599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altLang="zh-TW" sz="28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57AF918-A12E-428D-9AEE-7BA6D521ABA3}" type="par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3B083B0C-903E-4F25-94AF-544B9995F943}" type="sib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15BBFC9D-36BE-42C1-8E2C-3E74336CDA78}">
      <dgm:prSet custT="1"/>
      <dgm:spPr>
        <a:solidFill>
          <a:srgbClr val="402A5E"/>
        </a:solidFill>
      </dgm:spPr>
      <dgm:t>
        <a:bodyPr/>
        <a:lstStyle/>
        <a:p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4CCA4AB-C174-4B3F-AE13-C18FA30E6702}" type="parTrans" cxnId="{5A20B78C-94EA-4DEE-8600-CCBE43A24151}">
      <dgm:prSet/>
      <dgm:spPr/>
      <dgm:t>
        <a:bodyPr/>
        <a:lstStyle/>
        <a:p>
          <a:endParaRPr lang="zh-TW" altLang="en-US"/>
        </a:p>
      </dgm:t>
    </dgm:pt>
    <dgm:pt modelId="{44484662-23AC-412B-9C70-27DF86CDBCA8}" type="sibTrans" cxnId="{5A20B78C-94EA-4DEE-8600-CCBE43A24151}">
      <dgm:prSet/>
      <dgm:spPr/>
      <dgm:t>
        <a:bodyPr/>
        <a:lstStyle/>
        <a:p>
          <a:endParaRPr lang="zh-TW" altLang="en-US"/>
        </a:p>
      </dgm:t>
    </dgm:pt>
    <dgm:pt modelId="{DE2BD964-BD41-443F-AF81-A096C164DEB3}" type="pres">
      <dgm:prSet presAssocID="{3A47BC0A-F0DA-44C4-BBCD-26B8571A39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5B6CA4C-10A3-40CF-8D93-1C65FE088A1B}" type="pres">
      <dgm:prSet presAssocID="{B39317D1-0002-4B94-B34F-BFC7FB2A5995}" presName="parentLin" presStyleCnt="0"/>
      <dgm:spPr/>
      <dgm:t>
        <a:bodyPr/>
        <a:lstStyle/>
        <a:p>
          <a:endParaRPr lang="zh-TW" altLang="en-US"/>
        </a:p>
      </dgm:t>
    </dgm:pt>
    <dgm:pt modelId="{5910DF5F-3E3F-4687-9DA7-3773DAB3B33A}" type="pres">
      <dgm:prSet presAssocID="{B39317D1-0002-4B94-B34F-BFC7FB2A5995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D157E0B1-F95E-4644-AD1B-F8145FF6C599}" type="pres">
      <dgm:prSet presAssocID="{B39317D1-0002-4B94-B34F-BFC7FB2A5995}" presName="parentText" presStyleLbl="node1" presStyleIdx="0" presStyleCnt="4" custScaleX="142857" custLinFactNeighborX="515" custLinFactNeighborY="353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6DFCBC-475A-486B-9645-9E11A02B86BD}" type="pres">
      <dgm:prSet presAssocID="{B39317D1-0002-4B94-B34F-BFC7FB2A5995}" presName="negativeSpace" presStyleCnt="0"/>
      <dgm:spPr/>
      <dgm:t>
        <a:bodyPr/>
        <a:lstStyle/>
        <a:p>
          <a:endParaRPr lang="zh-TW" altLang="en-US"/>
        </a:p>
      </dgm:t>
    </dgm:pt>
    <dgm:pt modelId="{767F9A0B-7025-4DC9-8885-0E70E40A1909}" type="pres">
      <dgm:prSet presAssocID="{B39317D1-0002-4B94-B34F-BFC7FB2A5995}" presName="childText" presStyleLbl="conFgAcc1" presStyleIdx="0" presStyleCnt="4" custLinFactY="-49997" custLinFactNeighborX="-903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20535-2505-4A13-8F88-DBF0FACB4332}" type="pres">
      <dgm:prSet presAssocID="{3B083B0C-903E-4F25-94AF-544B9995F943}" presName="spaceBetweenRectangles" presStyleCnt="0"/>
      <dgm:spPr/>
      <dgm:t>
        <a:bodyPr/>
        <a:lstStyle/>
        <a:p>
          <a:endParaRPr lang="zh-TW" altLang="en-US"/>
        </a:p>
      </dgm:t>
    </dgm:pt>
    <dgm:pt modelId="{2D2D05AF-B89B-44B7-9E5C-626DEB5F5B80}" type="pres">
      <dgm:prSet presAssocID="{6263536F-8427-4F83-B626-AA126E72F649}" presName="parentLin" presStyleCnt="0"/>
      <dgm:spPr/>
      <dgm:t>
        <a:bodyPr/>
        <a:lstStyle/>
        <a:p>
          <a:endParaRPr lang="zh-TW" altLang="en-US"/>
        </a:p>
      </dgm:t>
    </dgm:pt>
    <dgm:pt modelId="{62578C99-685F-4450-873B-CF5E9021F2FB}" type="pres">
      <dgm:prSet presAssocID="{6263536F-8427-4F83-B626-AA126E72F649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CA1C1D03-F94C-4588-81C1-8A4D985C8290}" type="pres">
      <dgm:prSet presAssocID="{6263536F-8427-4F83-B626-AA126E72F649}" presName="parentText" presStyleLbl="node1" presStyleIdx="1" presStyleCnt="4" custScaleX="142795" custScaleY="122048" custLinFactNeighborX="515" custLinFactNeighborY="-691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6F58E0-90DE-41EF-82FC-B5361446F987}" type="pres">
      <dgm:prSet presAssocID="{6263536F-8427-4F83-B626-AA126E72F649}" presName="negativeSpace" presStyleCnt="0"/>
      <dgm:spPr/>
      <dgm:t>
        <a:bodyPr/>
        <a:lstStyle/>
        <a:p>
          <a:endParaRPr lang="zh-TW" altLang="en-US"/>
        </a:p>
      </dgm:t>
    </dgm:pt>
    <dgm:pt modelId="{182F9649-2B99-4EBB-9F78-714EDA4F5B1B}" type="pres">
      <dgm:prSet presAssocID="{6263536F-8427-4F83-B626-AA126E72F649}" presName="childText" presStyleLbl="conFgAcc1" presStyleIdx="1" presStyleCnt="4" custLinFactY="-8043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D4572D-B4EF-4B2C-BB0D-369634509C03}" type="pres">
      <dgm:prSet presAssocID="{4B2A478A-1E95-4E28-A4E0-C46C516E48A2}" presName="spaceBetweenRectangles" presStyleCnt="0"/>
      <dgm:spPr/>
      <dgm:t>
        <a:bodyPr/>
        <a:lstStyle/>
        <a:p>
          <a:endParaRPr lang="zh-TW" altLang="en-US"/>
        </a:p>
      </dgm:t>
    </dgm:pt>
    <dgm:pt modelId="{21697330-C4C7-4CF8-A66F-D3A7A42FA167}" type="pres">
      <dgm:prSet presAssocID="{343841AD-4480-4C34-A56D-DCD3AA36A6CF}" presName="parentLin" presStyleCnt="0"/>
      <dgm:spPr/>
      <dgm:t>
        <a:bodyPr/>
        <a:lstStyle/>
        <a:p>
          <a:endParaRPr lang="zh-TW" altLang="en-US"/>
        </a:p>
      </dgm:t>
    </dgm:pt>
    <dgm:pt modelId="{45C6AAFD-B5D0-471F-86CC-C56586CDF522}" type="pres">
      <dgm:prSet presAssocID="{343841AD-4480-4C34-A56D-DCD3AA36A6CF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B2AD15BF-D03D-4586-8721-BA26FEDEDDC1}" type="pres">
      <dgm:prSet presAssocID="{343841AD-4480-4C34-A56D-DCD3AA36A6CF}" presName="parentText" presStyleLbl="node1" presStyleIdx="2" presStyleCnt="4" custScaleX="142721" custScaleY="12538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51FD55-A7B7-4FD3-A425-6807ED367939}" type="pres">
      <dgm:prSet presAssocID="{343841AD-4480-4C34-A56D-DCD3AA36A6CF}" presName="negativeSpace" presStyleCnt="0"/>
      <dgm:spPr/>
      <dgm:t>
        <a:bodyPr/>
        <a:lstStyle/>
        <a:p>
          <a:endParaRPr lang="zh-TW" altLang="en-US"/>
        </a:p>
      </dgm:t>
    </dgm:pt>
    <dgm:pt modelId="{40735072-FD1F-4785-A460-E0B94342BA19}" type="pres">
      <dgm:prSet presAssocID="{343841AD-4480-4C34-A56D-DCD3AA36A6C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A73144-32DC-4441-8183-C0C4D66DD1DC}" type="pres">
      <dgm:prSet presAssocID="{78181E42-11BD-4292-AB64-E206D2B2E163}" presName="spaceBetweenRectangles" presStyleCnt="0"/>
      <dgm:spPr/>
      <dgm:t>
        <a:bodyPr/>
        <a:lstStyle/>
        <a:p>
          <a:endParaRPr lang="zh-TW" altLang="en-US"/>
        </a:p>
      </dgm:t>
    </dgm:pt>
    <dgm:pt modelId="{7138D920-13B0-42BB-90C0-5873715F6F21}" type="pres">
      <dgm:prSet presAssocID="{15BBFC9D-36BE-42C1-8E2C-3E74336CDA78}" presName="parentLin" presStyleCnt="0"/>
      <dgm:spPr/>
      <dgm:t>
        <a:bodyPr/>
        <a:lstStyle/>
        <a:p>
          <a:endParaRPr lang="zh-TW" altLang="en-US"/>
        </a:p>
      </dgm:t>
    </dgm:pt>
    <dgm:pt modelId="{DD318A70-7B30-4CAE-BE47-38AB3C460D6F}" type="pres">
      <dgm:prSet presAssocID="{15BBFC9D-36BE-42C1-8E2C-3E74336CDA78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8A45375C-6504-40EB-A270-4B56D8E23021}" type="pres">
      <dgm:prSet presAssocID="{15BBFC9D-36BE-42C1-8E2C-3E74336CDA78}" presName="parentText" presStyleLbl="node1" presStyleIdx="3" presStyleCnt="4" custScaleX="14022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F4FDF1-92EF-4226-947E-2BBE97B885C3}" type="pres">
      <dgm:prSet presAssocID="{15BBFC9D-36BE-42C1-8E2C-3E74336CDA78}" presName="negativeSpace" presStyleCnt="0"/>
      <dgm:spPr/>
      <dgm:t>
        <a:bodyPr/>
        <a:lstStyle/>
        <a:p>
          <a:endParaRPr lang="zh-TW" altLang="en-US"/>
        </a:p>
      </dgm:t>
    </dgm:pt>
    <dgm:pt modelId="{1BB708C4-3CEA-4701-B23D-0F8ECDC29E55}" type="pres">
      <dgm:prSet presAssocID="{15BBFC9D-36BE-42C1-8E2C-3E74336CDA7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3983F49-8644-4C0A-808F-36E3A2C89853}" srcId="{3A47BC0A-F0DA-44C4-BBCD-26B8571A3962}" destId="{B39317D1-0002-4B94-B34F-BFC7FB2A5995}" srcOrd="0" destOrd="0" parTransId="{957AF918-A12E-428D-9AEE-7BA6D521ABA3}" sibTransId="{3B083B0C-903E-4F25-94AF-544B9995F943}"/>
    <dgm:cxn modelId="{80737E65-BE4B-493E-8EC0-7A3B8B1717D0}" type="presOf" srcId="{6263536F-8427-4F83-B626-AA126E72F649}" destId="{CA1C1D03-F94C-4588-81C1-8A4D985C8290}" srcOrd="1" destOrd="0" presId="urn:microsoft.com/office/officeart/2005/8/layout/list1"/>
    <dgm:cxn modelId="{A053AAD9-CC77-415B-B335-28B83FA94561}" type="presOf" srcId="{3A47BC0A-F0DA-44C4-BBCD-26B8571A3962}" destId="{DE2BD964-BD41-443F-AF81-A096C164DEB3}" srcOrd="0" destOrd="0" presId="urn:microsoft.com/office/officeart/2005/8/layout/list1"/>
    <dgm:cxn modelId="{456FA516-E5FB-484E-AEFB-C8BE41B00CB8}" type="presOf" srcId="{6263536F-8427-4F83-B626-AA126E72F649}" destId="{62578C99-685F-4450-873B-CF5E9021F2FB}" srcOrd="0" destOrd="0" presId="urn:microsoft.com/office/officeart/2005/8/layout/list1"/>
    <dgm:cxn modelId="{E6E54BF0-0E38-4035-9361-37CCCAFC930C}" type="presOf" srcId="{343841AD-4480-4C34-A56D-DCD3AA36A6CF}" destId="{B2AD15BF-D03D-4586-8721-BA26FEDEDDC1}" srcOrd="1" destOrd="0" presId="urn:microsoft.com/office/officeart/2005/8/layout/list1"/>
    <dgm:cxn modelId="{B2D092C9-2021-4E2C-AE05-E2E47D03FB00}" srcId="{3A47BC0A-F0DA-44C4-BBCD-26B8571A3962}" destId="{343841AD-4480-4C34-A56D-DCD3AA36A6CF}" srcOrd="2" destOrd="0" parTransId="{433E7231-D5C0-4C6C-8493-8022352D8AB5}" sibTransId="{78181E42-11BD-4292-AB64-E206D2B2E163}"/>
    <dgm:cxn modelId="{E46A1D58-6515-4FFB-B15C-7E7DE081B14B}" type="presOf" srcId="{15BBFC9D-36BE-42C1-8E2C-3E74336CDA78}" destId="{8A45375C-6504-40EB-A270-4B56D8E23021}" srcOrd="1" destOrd="0" presId="urn:microsoft.com/office/officeart/2005/8/layout/list1"/>
    <dgm:cxn modelId="{1F1F6B08-4F26-46CC-B6F2-0551D217DBEB}" type="presOf" srcId="{343841AD-4480-4C34-A56D-DCD3AA36A6CF}" destId="{45C6AAFD-B5D0-471F-86CC-C56586CDF522}" srcOrd="0" destOrd="0" presId="urn:microsoft.com/office/officeart/2005/8/layout/list1"/>
    <dgm:cxn modelId="{A5E64C96-A163-4134-9575-A35E62F86B2D}" srcId="{3A47BC0A-F0DA-44C4-BBCD-26B8571A3962}" destId="{6263536F-8427-4F83-B626-AA126E72F649}" srcOrd="1" destOrd="0" parTransId="{6519E00E-F3A7-4B46-8704-72DA3849ADCE}" sibTransId="{4B2A478A-1E95-4E28-A4E0-C46C516E48A2}"/>
    <dgm:cxn modelId="{5A20B78C-94EA-4DEE-8600-CCBE43A24151}" srcId="{3A47BC0A-F0DA-44C4-BBCD-26B8571A3962}" destId="{15BBFC9D-36BE-42C1-8E2C-3E74336CDA78}" srcOrd="3" destOrd="0" parTransId="{94CCA4AB-C174-4B3F-AE13-C18FA30E6702}" sibTransId="{44484662-23AC-412B-9C70-27DF86CDBCA8}"/>
    <dgm:cxn modelId="{76A1CA5D-93DF-483C-87BF-EA36720ED0B4}" type="presOf" srcId="{B39317D1-0002-4B94-B34F-BFC7FB2A5995}" destId="{5910DF5F-3E3F-4687-9DA7-3773DAB3B33A}" srcOrd="0" destOrd="0" presId="urn:microsoft.com/office/officeart/2005/8/layout/list1"/>
    <dgm:cxn modelId="{164AB4C3-38A7-4238-A021-770BBDB4C297}" type="presOf" srcId="{15BBFC9D-36BE-42C1-8E2C-3E74336CDA78}" destId="{DD318A70-7B30-4CAE-BE47-38AB3C460D6F}" srcOrd="0" destOrd="0" presId="urn:microsoft.com/office/officeart/2005/8/layout/list1"/>
    <dgm:cxn modelId="{3B08659D-1063-4C12-8470-3BCDABE8F792}" type="presOf" srcId="{B39317D1-0002-4B94-B34F-BFC7FB2A5995}" destId="{D157E0B1-F95E-4644-AD1B-F8145FF6C599}" srcOrd="1" destOrd="0" presId="urn:microsoft.com/office/officeart/2005/8/layout/list1"/>
    <dgm:cxn modelId="{140725C0-7FB3-492F-AE92-8748AC85A089}" type="presParOf" srcId="{DE2BD964-BD41-443F-AF81-A096C164DEB3}" destId="{85B6CA4C-10A3-40CF-8D93-1C65FE088A1B}" srcOrd="0" destOrd="0" presId="urn:microsoft.com/office/officeart/2005/8/layout/list1"/>
    <dgm:cxn modelId="{324C0374-C788-4CAF-9AF9-7AFCC9C07A00}" type="presParOf" srcId="{85B6CA4C-10A3-40CF-8D93-1C65FE088A1B}" destId="{5910DF5F-3E3F-4687-9DA7-3773DAB3B33A}" srcOrd="0" destOrd="0" presId="urn:microsoft.com/office/officeart/2005/8/layout/list1"/>
    <dgm:cxn modelId="{5EEF249C-95F7-4F71-AC66-0CFDF94213C1}" type="presParOf" srcId="{85B6CA4C-10A3-40CF-8D93-1C65FE088A1B}" destId="{D157E0B1-F95E-4644-AD1B-F8145FF6C599}" srcOrd="1" destOrd="0" presId="urn:microsoft.com/office/officeart/2005/8/layout/list1"/>
    <dgm:cxn modelId="{357863F8-CE04-4D6B-B918-2831740CE77D}" type="presParOf" srcId="{DE2BD964-BD41-443F-AF81-A096C164DEB3}" destId="{546DFCBC-475A-486B-9645-9E11A02B86BD}" srcOrd="1" destOrd="0" presId="urn:microsoft.com/office/officeart/2005/8/layout/list1"/>
    <dgm:cxn modelId="{0D073CEE-56FF-4A5A-8C75-13F23A0CD7F5}" type="presParOf" srcId="{DE2BD964-BD41-443F-AF81-A096C164DEB3}" destId="{767F9A0B-7025-4DC9-8885-0E70E40A1909}" srcOrd="2" destOrd="0" presId="urn:microsoft.com/office/officeart/2005/8/layout/list1"/>
    <dgm:cxn modelId="{6CFDD094-83A8-40CA-88F0-CA57DFDB5B0B}" type="presParOf" srcId="{DE2BD964-BD41-443F-AF81-A096C164DEB3}" destId="{07820535-2505-4A13-8F88-DBF0FACB4332}" srcOrd="3" destOrd="0" presId="urn:microsoft.com/office/officeart/2005/8/layout/list1"/>
    <dgm:cxn modelId="{76EE1846-B95E-443A-A238-70318238CD39}" type="presParOf" srcId="{DE2BD964-BD41-443F-AF81-A096C164DEB3}" destId="{2D2D05AF-B89B-44B7-9E5C-626DEB5F5B80}" srcOrd="4" destOrd="0" presId="urn:microsoft.com/office/officeart/2005/8/layout/list1"/>
    <dgm:cxn modelId="{27C610F4-32B9-4CFF-A0D1-92AA8DB66FDA}" type="presParOf" srcId="{2D2D05AF-B89B-44B7-9E5C-626DEB5F5B80}" destId="{62578C99-685F-4450-873B-CF5E9021F2FB}" srcOrd="0" destOrd="0" presId="urn:microsoft.com/office/officeart/2005/8/layout/list1"/>
    <dgm:cxn modelId="{87DE8811-87F6-4933-9B42-6F07B6C4A188}" type="presParOf" srcId="{2D2D05AF-B89B-44B7-9E5C-626DEB5F5B80}" destId="{CA1C1D03-F94C-4588-81C1-8A4D985C8290}" srcOrd="1" destOrd="0" presId="urn:microsoft.com/office/officeart/2005/8/layout/list1"/>
    <dgm:cxn modelId="{81416FE5-3702-4989-B2F9-4C38CFDF2F51}" type="presParOf" srcId="{DE2BD964-BD41-443F-AF81-A096C164DEB3}" destId="{3E6F58E0-90DE-41EF-82FC-B5361446F987}" srcOrd="5" destOrd="0" presId="urn:microsoft.com/office/officeart/2005/8/layout/list1"/>
    <dgm:cxn modelId="{50F528A4-6DA0-4CD8-B53F-B90FFDD4CB94}" type="presParOf" srcId="{DE2BD964-BD41-443F-AF81-A096C164DEB3}" destId="{182F9649-2B99-4EBB-9F78-714EDA4F5B1B}" srcOrd="6" destOrd="0" presId="urn:microsoft.com/office/officeart/2005/8/layout/list1"/>
    <dgm:cxn modelId="{69312057-7B3C-4784-AEA8-FA138CFEBE4B}" type="presParOf" srcId="{DE2BD964-BD41-443F-AF81-A096C164DEB3}" destId="{7ED4572D-B4EF-4B2C-BB0D-369634509C03}" srcOrd="7" destOrd="0" presId="urn:microsoft.com/office/officeart/2005/8/layout/list1"/>
    <dgm:cxn modelId="{CA138E47-7A9F-44C9-8E84-92ADF5CECADF}" type="presParOf" srcId="{DE2BD964-BD41-443F-AF81-A096C164DEB3}" destId="{21697330-C4C7-4CF8-A66F-D3A7A42FA167}" srcOrd="8" destOrd="0" presId="urn:microsoft.com/office/officeart/2005/8/layout/list1"/>
    <dgm:cxn modelId="{B927143D-B2EF-4635-96CC-0A053E7E6526}" type="presParOf" srcId="{21697330-C4C7-4CF8-A66F-D3A7A42FA167}" destId="{45C6AAFD-B5D0-471F-86CC-C56586CDF522}" srcOrd="0" destOrd="0" presId="urn:microsoft.com/office/officeart/2005/8/layout/list1"/>
    <dgm:cxn modelId="{D89EB9A8-F005-47A9-9310-92DCF6428D51}" type="presParOf" srcId="{21697330-C4C7-4CF8-A66F-D3A7A42FA167}" destId="{B2AD15BF-D03D-4586-8721-BA26FEDEDDC1}" srcOrd="1" destOrd="0" presId="urn:microsoft.com/office/officeart/2005/8/layout/list1"/>
    <dgm:cxn modelId="{8104B384-AF76-4ED1-B6D2-D7B66C837495}" type="presParOf" srcId="{DE2BD964-BD41-443F-AF81-A096C164DEB3}" destId="{B151FD55-A7B7-4FD3-A425-6807ED367939}" srcOrd="9" destOrd="0" presId="urn:microsoft.com/office/officeart/2005/8/layout/list1"/>
    <dgm:cxn modelId="{A8D15A57-CEC4-4AC5-A533-73A69538F6B9}" type="presParOf" srcId="{DE2BD964-BD41-443F-AF81-A096C164DEB3}" destId="{40735072-FD1F-4785-A460-E0B94342BA19}" srcOrd="10" destOrd="0" presId="urn:microsoft.com/office/officeart/2005/8/layout/list1"/>
    <dgm:cxn modelId="{FEAA4BEA-4A19-453E-8348-0E5F0FF28B22}" type="presParOf" srcId="{DE2BD964-BD41-443F-AF81-A096C164DEB3}" destId="{CFA73144-32DC-4441-8183-C0C4D66DD1DC}" srcOrd="11" destOrd="0" presId="urn:microsoft.com/office/officeart/2005/8/layout/list1"/>
    <dgm:cxn modelId="{156D8318-3B05-4D89-9468-DC737170477F}" type="presParOf" srcId="{DE2BD964-BD41-443F-AF81-A096C164DEB3}" destId="{7138D920-13B0-42BB-90C0-5873715F6F21}" srcOrd="12" destOrd="0" presId="urn:microsoft.com/office/officeart/2005/8/layout/list1"/>
    <dgm:cxn modelId="{FCE1C064-F872-45BE-8041-212840BA112D}" type="presParOf" srcId="{7138D920-13B0-42BB-90C0-5873715F6F21}" destId="{DD318A70-7B30-4CAE-BE47-38AB3C460D6F}" srcOrd="0" destOrd="0" presId="urn:microsoft.com/office/officeart/2005/8/layout/list1"/>
    <dgm:cxn modelId="{B7ED0AE3-C9DF-4B6E-98B7-A384A9A121F7}" type="presParOf" srcId="{7138D920-13B0-42BB-90C0-5873715F6F21}" destId="{8A45375C-6504-40EB-A270-4B56D8E23021}" srcOrd="1" destOrd="0" presId="urn:microsoft.com/office/officeart/2005/8/layout/list1"/>
    <dgm:cxn modelId="{5A716FD0-E899-4431-983C-3739DF2EF37B}" type="presParOf" srcId="{DE2BD964-BD41-443F-AF81-A096C164DEB3}" destId="{B1F4FDF1-92EF-4226-947E-2BBE97B885C3}" srcOrd="13" destOrd="0" presId="urn:microsoft.com/office/officeart/2005/8/layout/list1"/>
    <dgm:cxn modelId="{AB1768F3-9A09-4213-88FA-877B5AD9313F}" type="presParOf" srcId="{DE2BD964-BD41-443F-AF81-A096C164DEB3}" destId="{1BB708C4-3CEA-4701-B23D-0F8ECDC29E5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47BC0A-F0DA-44C4-BBCD-26B8571A396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39317D1-0002-4B94-B34F-BFC7FB2A599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altLang="zh-TW" sz="28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57AF918-A12E-428D-9AEE-7BA6D521ABA3}" type="par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3B083B0C-903E-4F25-94AF-544B9995F943}" type="sib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15BBFC9D-36BE-42C1-8E2C-3E74336CDA78}">
      <dgm:prSet custT="1"/>
      <dgm:spPr>
        <a:solidFill>
          <a:srgbClr val="CEBFE3"/>
        </a:solidFill>
      </dgm:spPr>
      <dgm:t>
        <a:bodyPr/>
        <a:lstStyle/>
        <a:p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4CCA4AB-C174-4B3F-AE13-C18FA30E6702}" type="parTrans" cxnId="{5A20B78C-94EA-4DEE-8600-CCBE43A24151}">
      <dgm:prSet/>
      <dgm:spPr/>
      <dgm:t>
        <a:bodyPr/>
        <a:lstStyle/>
        <a:p>
          <a:endParaRPr lang="zh-TW" altLang="en-US"/>
        </a:p>
      </dgm:t>
    </dgm:pt>
    <dgm:pt modelId="{44484662-23AC-412B-9C70-27DF86CDBCA8}" type="sibTrans" cxnId="{5A20B78C-94EA-4DEE-8600-CCBE43A24151}">
      <dgm:prSet/>
      <dgm:spPr/>
      <dgm:t>
        <a:bodyPr/>
        <a:lstStyle/>
        <a:p>
          <a:endParaRPr lang="zh-TW" altLang="en-US"/>
        </a:p>
      </dgm:t>
    </dgm:pt>
    <dgm:pt modelId="{DE2BD964-BD41-443F-AF81-A096C164DEB3}" type="pres">
      <dgm:prSet presAssocID="{3A47BC0A-F0DA-44C4-BBCD-26B8571A39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5B6CA4C-10A3-40CF-8D93-1C65FE088A1B}" type="pres">
      <dgm:prSet presAssocID="{B39317D1-0002-4B94-B34F-BFC7FB2A5995}" presName="parentLin" presStyleCnt="0"/>
      <dgm:spPr/>
      <dgm:t>
        <a:bodyPr/>
        <a:lstStyle/>
        <a:p>
          <a:endParaRPr lang="zh-TW" altLang="en-US"/>
        </a:p>
      </dgm:t>
    </dgm:pt>
    <dgm:pt modelId="{5910DF5F-3E3F-4687-9DA7-3773DAB3B33A}" type="pres">
      <dgm:prSet presAssocID="{B39317D1-0002-4B94-B34F-BFC7FB2A5995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D157E0B1-F95E-4644-AD1B-F8145FF6C599}" type="pres">
      <dgm:prSet presAssocID="{B39317D1-0002-4B94-B34F-BFC7FB2A5995}" presName="parentText" presStyleLbl="node1" presStyleIdx="0" presStyleCnt="2" custScaleX="142857" custLinFactNeighborX="-2069" custLinFactNeighborY="435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6DFCBC-475A-486B-9645-9E11A02B86BD}" type="pres">
      <dgm:prSet presAssocID="{B39317D1-0002-4B94-B34F-BFC7FB2A5995}" presName="negativeSpace" presStyleCnt="0"/>
      <dgm:spPr/>
      <dgm:t>
        <a:bodyPr/>
        <a:lstStyle/>
        <a:p>
          <a:endParaRPr lang="zh-TW" altLang="en-US"/>
        </a:p>
      </dgm:t>
    </dgm:pt>
    <dgm:pt modelId="{767F9A0B-7025-4DC9-8885-0E70E40A1909}" type="pres">
      <dgm:prSet presAssocID="{B39317D1-0002-4B94-B34F-BFC7FB2A5995}" presName="childText" presStyleLbl="conFgAcc1" presStyleIdx="0" presStyleCnt="2" custLinFactY="-26659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20535-2505-4A13-8F88-DBF0FACB4332}" type="pres">
      <dgm:prSet presAssocID="{3B083B0C-903E-4F25-94AF-544B9995F943}" presName="spaceBetweenRectangles" presStyleCnt="0"/>
      <dgm:spPr/>
      <dgm:t>
        <a:bodyPr/>
        <a:lstStyle/>
        <a:p>
          <a:endParaRPr lang="zh-TW" altLang="en-US"/>
        </a:p>
      </dgm:t>
    </dgm:pt>
    <dgm:pt modelId="{7138D920-13B0-42BB-90C0-5873715F6F21}" type="pres">
      <dgm:prSet presAssocID="{15BBFC9D-36BE-42C1-8E2C-3E74336CDA78}" presName="parentLin" presStyleCnt="0"/>
      <dgm:spPr/>
      <dgm:t>
        <a:bodyPr/>
        <a:lstStyle/>
        <a:p>
          <a:endParaRPr lang="zh-TW" altLang="en-US"/>
        </a:p>
      </dgm:t>
    </dgm:pt>
    <dgm:pt modelId="{DD318A70-7B30-4CAE-BE47-38AB3C460D6F}" type="pres">
      <dgm:prSet presAssocID="{15BBFC9D-36BE-42C1-8E2C-3E74336CDA78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8A45375C-6504-40EB-A270-4B56D8E23021}" type="pres">
      <dgm:prSet presAssocID="{15BBFC9D-36BE-42C1-8E2C-3E74336CDA78}" presName="parentText" presStyleLbl="node1" presStyleIdx="1" presStyleCnt="2" custScaleX="140221" custLinFactNeighborX="10402" custLinFactNeighborY="26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F4FDF1-92EF-4226-947E-2BBE97B885C3}" type="pres">
      <dgm:prSet presAssocID="{15BBFC9D-36BE-42C1-8E2C-3E74336CDA78}" presName="negativeSpace" presStyleCnt="0"/>
      <dgm:spPr/>
      <dgm:t>
        <a:bodyPr/>
        <a:lstStyle/>
        <a:p>
          <a:endParaRPr lang="zh-TW" altLang="en-US"/>
        </a:p>
      </dgm:t>
    </dgm:pt>
    <dgm:pt modelId="{1BB708C4-3CEA-4701-B23D-0F8ECDC29E55}" type="pres">
      <dgm:prSet presAssocID="{15BBFC9D-36BE-42C1-8E2C-3E74336CDA78}" presName="childText" presStyleLbl="conFgAcc1" presStyleIdx="1" presStyleCnt="2" custLinFactNeighborX="215" custLinFactNeighborY="-832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20B78C-94EA-4DEE-8600-CCBE43A24151}" srcId="{3A47BC0A-F0DA-44C4-BBCD-26B8571A3962}" destId="{15BBFC9D-36BE-42C1-8E2C-3E74336CDA78}" srcOrd="1" destOrd="0" parTransId="{94CCA4AB-C174-4B3F-AE13-C18FA30E6702}" sibTransId="{44484662-23AC-412B-9C70-27DF86CDBCA8}"/>
    <dgm:cxn modelId="{E3983F49-8644-4C0A-808F-36E3A2C89853}" srcId="{3A47BC0A-F0DA-44C4-BBCD-26B8571A3962}" destId="{B39317D1-0002-4B94-B34F-BFC7FB2A5995}" srcOrd="0" destOrd="0" parTransId="{957AF918-A12E-428D-9AEE-7BA6D521ABA3}" sibTransId="{3B083B0C-903E-4F25-94AF-544B9995F943}"/>
    <dgm:cxn modelId="{A5756B8B-34E1-46C5-A5C6-43EC9F5C7129}" type="presOf" srcId="{15BBFC9D-36BE-42C1-8E2C-3E74336CDA78}" destId="{DD318A70-7B30-4CAE-BE47-38AB3C460D6F}" srcOrd="0" destOrd="0" presId="urn:microsoft.com/office/officeart/2005/8/layout/list1"/>
    <dgm:cxn modelId="{E549FAAD-9AB4-4676-B3B1-651E71C294A9}" type="presOf" srcId="{B39317D1-0002-4B94-B34F-BFC7FB2A5995}" destId="{5910DF5F-3E3F-4687-9DA7-3773DAB3B33A}" srcOrd="0" destOrd="0" presId="urn:microsoft.com/office/officeart/2005/8/layout/list1"/>
    <dgm:cxn modelId="{ACF6C7C6-582F-489C-9782-B291AE9E048F}" type="presOf" srcId="{B39317D1-0002-4B94-B34F-BFC7FB2A5995}" destId="{D157E0B1-F95E-4644-AD1B-F8145FF6C599}" srcOrd="1" destOrd="0" presId="urn:microsoft.com/office/officeart/2005/8/layout/list1"/>
    <dgm:cxn modelId="{BD7D77C4-1E41-4950-A3B4-1B2A72E94DC8}" type="presOf" srcId="{15BBFC9D-36BE-42C1-8E2C-3E74336CDA78}" destId="{8A45375C-6504-40EB-A270-4B56D8E23021}" srcOrd="1" destOrd="0" presId="urn:microsoft.com/office/officeart/2005/8/layout/list1"/>
    <dgm:cxn modelId="{2FB3F42C-1D91-4AB5-9C39-73AD652C2F8E}" type="presOf" srcId="{3A47BC0A-F0DA-44C4-BBCD-26B8571A3962}" destId="{DE2BD964-BD41-443F-AF81-A096C164DEB3}" srcOrd="0" destOrd="0" presId="urn:microsoft.com/office/officeart/2005/8/layout/list1"/>
    <dgm:cxn modelId="{17C8E491-BF3B-45F2-8460-FB05E1612191}" type="presParOf" srcId="{DE2BD964-BD41-443F-AF81-A096C164DEB3}" destId="{85B6CA4C-10A3-40CF-8D93-1C65FE088A1B}" srcOrd="0" destOrd="0" presId="urn:microsoft.com/office/officeart/2005/8/layout/list1"/>
    <dgm:cxn modelId="{09B7C2B9-66B2-4EE3-8A13-E00C33101A12}" type="presParOf" srcId="{85B6CA4C-10A3-40CF-8D93-1C65FE088A1B}" destId="{5910DF5F-3E3F-4687-9DA7-3773DAB3B33A}" srcOrd="0" destOrd="0" presId="urn:microsoft.com/office/officeart/2005/8/layout/list1"/>
    <dgm:cxn modelId="{F3899D48-3F67-460C-9BE2-FD9E0C83D514}" type="presParOf" srcId="{85B6CA4C-10A3-40CF-8D93-1C65FE088A1B}" destId="{D157E0B1-F95E-4644-AD1B-F8145FF6C599}" srcOrd="1" destOrd="0" presId="urn:microsoft.com/office/officeart/2005/8/layout/list1"/>
    <dgm:cxn modelId="{821D7016-166C-445D-B182-F3C0B217300E}" type="presParOf" srcId="{DE2BD964-BD41-443F-AF81-A096C164DEB3}" destId="{546DFCBC-475A-486B-9645-9E11A02B86BD}" srcOrd="1" destOrd="0" presId="urn:microsoft.com/office/officeart/2005/8/layout/list1"/>
    <dgm:cxn modelId="{8B363B8E-4267-4EB0-8CBF-1685345EC2C7}" type="presParOf" srcId="{DE2BD964-BD41-443F-AF81-A096C164DEB3}" destId="{767F9A0B-7025-4DC9-8885-0E70E40A1909}" srcOrd="2" destOrd="0" presId="urn:microsoft.com/office/officeart/2005/8/layout/list1"/>
    <dgm:cxn modelId="{D110354F-1A46-4AB5-BD7E-7429947E5419}" type="presParOf" srcId="{DE2BD964-BD41-443F-AF81-A096C164DEB3}" destId="{07820535-2505-4A13-8F88-DBF0FACB4332}" srcOrd="3" destOrd="0" presId="urn:microsoft.com/office/officeart/2005/8/layout/list1"/>
    <dgm:cxn modelId="{73154B86-79D7-4590-A299-65F8C285D294}" type="presParOf" srcId="{DE2BD964-BD41-443F-AF81-A096C164DEB3}" destId="{7138D920-13B0-42BB-90C0-5873715F6F21}" srcOrd="4" destOrd="0" presId="urn:microsoft.com/office/officeart/2005/8/layout/list1"/>
    <dgm:cxn modelId="{79940255-3953-4855-BE78-59E3442067D5}" type="presParOf" srcId="{7138D920-13B0-42BB-90C0-5873715F6F21}" destId="{DD318A70-7B30-4CAE-BE47-38AB3C460D6F}" srcOrd="0" destOrd="0" presId="urn:microsoft.com/office/officeart/2005/8/layout/list1"/>
    <dgm:cxn modelId="{54AA1E68-0290-4CC3-A603-F203EF9DCF62}" type="presParOf" srcId="{7138D920-13B0-42BB-90C0-5873715F6F21}" destId="{8A45375C-6504-40EB-A270-4B56D8E23021}" srcOrd="1" destOrd="0" presId="urn:microsoft.com/office/officeart/2005/8/layout/list1"/>
    <dgm:cxn modelId="{2187BA1A-F087-4463-83D7-71DD3BE63891}" type="presParOf" srcId="{DE2BD964-BD41-443F-AF81-A096C164DEB3}" destId="{B1F4FDF1-92EF-4226-947E-2BBE97B885C3}" srcOrd="5" destOrd="0" presId="urn:microsoft.com/office/officeart/2005/8/layout/list1"/>
    <dgm:cxn modelId="{687A00D4-0260-4448-BAF1-706039947346}" type="presParOf" srcId="{DE2BD964-BD41-443F-AF81-A096C164DEB3}" destId="{1BB708C4-3CEA-4701-B23D-0F8ECDC29E5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47BC0A-F0DA-44C4-BBCD-26B8571A396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43841AD-4480-4C34-A56D-DCD3AA36A6CF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3E7231-D5C0-4C6C-8493-8022352D8AB5}" type="parTrans" cxnId="{B2D092C9-2021-4E2C-AE05-E2E47D03FB00}">
      <dgm:prSet/>
      <dgm:spPr/>
      <dgm:t>
        <a:bodyPr/>
        <a:lstStyle/>
        <a:p>
          <a:endParaRPr lang="zh-TW" altLang="en-US"/>
        </a:p>
      </dgm:t>
    </dgm:pt>
    <dgm:pt modelId="{78181E42-11BD-4292-AB64-E206D2B2E163}" type="sibTrans" cxnId="{B2D092C9-2021-4E2C-AE05-E2E47D03FB00}">
      <dgm:prSet/>
      <dgm:spPr/>
      <dgm:t>
        <a:bodyPr/>
        <a:lstStyle/>
        <a:p>
          <a:endParaRPr lang="zh-TW" altLang="en-US"/>
        </a:p>
      </dgm:t>
    </dgm:pt>
    <dgm:pt modelId="{6263536F-8427-4F83-B626-AA126E72F64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 altLang="zh-TW" sz="2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519E00E-F3A7-4B46-8704-72DA3849ADCE}" type="parTrans" cxnId="{A5E64C96-A163-4134-9575-A35E62F86B2D}">
      <dgm:prSet/>
      <dgm:spPr/>
      <dgm:t>
        <a:bodyPr/>
        <a:lstStyle/>
        <a:p>
          <a:endParaRPr lang="zh-TW" altLang="en-US"/>
        </a:p>
      </dgm:t>
    </dgm:pt>
    <dgm:pt modelId="{4B2A478A-1E95-4E28-A4E0-C46C516E48A2}" type="sibTrans" cxnId="{A5E64C96-A163-4134-9575-A35E62F86B2D}">
      <dgm:prSet/>
      <dgm:spPr/>
      <dgm:t>
        <a:bodyPr/>
        <a:lstStyle/>
        <a:p>
          <a:endParaRPr lang="zh-TW" altLang="en-US"/>
        </a:p>
      </dgm:t>
    </dgm:pt>
    <dgm:pt modelId="{B39317D1-0002-4B94-B34F-BFC7FB2A5995}">
      <dgm:prSet custT="1"/>
      <dgm:spPr>
        <a:solidFill>
          <a:srgbClr val="FFCCFF"/>
        </a:solidFill>
      </dgm:spPr>
      <dgm:t>
        <a:bodyPr/>
        <a:lstStyle/>
        <a:p>
          <a:endParaRPr lang="en-US" altLang="zh-TW" sz="28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57AF918-A12E-428D-9AEE-7BA6D521ABA3}" type="par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3B083B0C-903E-4F25-94AF-544B9995F943}" type="sibTrans" cxnId="{E3983F49-8644-4C0A-808F-36E3A2C89853}">
      <dgm:prSet/>
      <dgm:spPr/>
      <dgm:t>
        <a:bodyPr/>
        <a:lstStyle/>
        <a:p>
          <a:endParaRPr lang="zh-TW" altLang="en-US"/>
        </a:p>
      </dgm:t>
    </dgm:pt>
    <dgm:pt modelId="{DE2BD964-BD41-443F-AF81-A096C164DEB3}" type="pres">
      <dgm:prSet presAssocID="{3A47BC0A-F0DA-44C4-BBCD-26B8571A39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5B6CA4C-10A3-40CF-8D93-1C65FE088A1B}" type="pres">
      <dgm:prSet presAssocID="{B39317D1-0002-4B94-B34F-BFC7FB2A5995}" presName="parentLin" presStyleCnt="0"/>
      <dgm:spPr/>
      <dgm:t>
        <a:bodyPr/>
        <a:lstStyle/>
        <a:p>
          <a:endParaRPr lang="zh-TW" altLang="en-US"/>
        </a:p>
      </dgm:t>
    </dgm:pt>
    <dgm:pt modelId="{5910DF5F-3E3F-4687-9DA7-3773DAB3B33A}" type="pres">
      <dgm:prSet presAssocID="{B39317D1-0002-4B94-B34F-BFC7FB2A5995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D157E0B1-F95E-4644-AD1B-F8145FF6C599}" type="pres">
      <dgm:prSet presAssocID="{B39317D1-0002-4B94-B34F-BFC7FB2A5995}" presName="parentText" presStyleLbl="node1" presStyleIdx="0" presStyleCnt="3" custScaleX="142857" custScaleY="106618" custLinFactNeighborX="515" custLinFactNeighborY="353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6DFCBC-475A-486B-9645-9E11A02B86BD}" type="pres">
      <dgm:prSet presAssocID="{B39317D1-0002-4B94-B34F-BFC7FB2A5995}" presName="negativeSpace" presStyleCnt="0"/>
      <dgm:spPr/>
      <dgm:t>
        <a:bodyPr/>
        <a:lstStyle/>
        <a:p>
          <a:endParaRPr lang="zh-TW" altLang="en-US"/>
        </a:p>
      </dgm:t>
    </dgm:pt>
    <dgm:pt modelId="{767F9A0B-7025-4DC9-8885-0E70E40A1909}" type="pres">
      <dgm:prSet presAssocID="{B39317D1-0002-4B94-B34F-BFC7FB2A5995}" presName="childText" presStyleLbl="conFgAcc1" presStyleIdx="0" presStyleCnt="3" custLinFactY="-49997" custLinFactNeighborX="-903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20535-2505-4A13-8F88-DBF0FACB4332}" type="pres">
      <dgm:prSet presAssocID="{3B083B0C-903E-4F25-94AF-544B9995F943}" presName="spaceBetweenRectangles" presStyleCnt="0"/>
      <dgm:spPr/>
      <dgm:t>
        <a:bodyPr/>
        <a:lstStyle/>
        <a:p>
          <a:endParaRPr lang="zh-TW" altLang="en-US"/>
        </a:p>
      </dgm:t>
    </dgm:pt>
    <dgm:pt modelId="{2D2D05AF-B89B-44B7-9E5C-626DEB5F5B80}" type="pres">
      <dgm:prSet presAssocID="{6263536F-8427-4F83-B626-AA126E72F649}" presName="parentLin" presStyleCnt="0"/>
      <dgm:spPr/>
      <dgm:t>
        <a:bodyPr/>
        <a:lstStyle/>
        <a:p>
          <a:endParaRPr lang="zh-TW" altLang="en-US"/>
        </a:p>
      </dgm:t>
    </dgm:pt>
    <dgm:pt modelId="{62578C99-685F-4450-873B-CF5E9021F2FB}" type="pres">
      <dgm:prSet presAssocID="{6263536F-8427-4F83-B626-AA126E72F64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CA1C1D03-F94C-4588-81C1-8A4D985C8290}" type="pres">
      <dgm:prSet presAssocID="{6263536F-8427-4F83-B626-AA126E72F649}" presName="parentText" presStyleLbl="node1" presStyleIdx="1" presStyleCnt="3" custScaleX="123667" custScaleY="122048" custLinFactNeighborX="5032" custLinFactNeighborY="-83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6F58E0-90DE-41EF-82FC-B5361446F987}" type="pres">
      <dgm:prSet presAssocID="{6263536F-8427-4F83-B626-AA126E72F649}" presName="negativeSpace" presStyleCnt="0"/>
      <dgm:spPr/>
      <dgm:t>
        <a:bodyPr/>
        <a:lstStyle/>
        <a:p>
          <a:endParaRPr lang="zh-TW" altLang="en-US"/>
        </a:p>
      </dgm:t>
    </dgm:pt>
    <dgm:pt modelId="{182F9649-2B99-4EBB-9F78-714EDA4F5B1B}" type="pres">
      <dgm:prSet presAssocID="{6263536F-8427-4F83-B626-AA126E72F649}" presName="childText" presStyleLbl="conFgAcc1" presStyleIdx="1" presStyleCnt="3" custLinFactY="-8043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D4572D-B4EF-4B2C-BB0D-369634509C03}" type="pres">
      <dgm:prSet presAssocID="{4B2A478A-1E95-4E28-A4E0-C46C516E48A2}" presName="spaceBetweenRectangles" presStyleCnt="0"/>
      <dgm:spPr/>
      <dgm:t>
        <a:bodyPr/>
        <a:lstStyle/>
        <a:p>
          <a:endParaRPr lang="zh-TW" altLang="en-US"/>
        </a:p>
      </dgm:t>
    </dgm:pt>
    <dgm:pt modelId="{21697330-C4C7-4CF8-A66F-D3A7A42FA167}" type="pres">
      <dgm:prSet presAssocID="{343841AD-4480-4C34-A56D-DCD3AA36A6CF}" presName="parentLin" presStyleCnt="0"/>
      <dgm:spPr/>
      <dgm:t>
        <a:bodyPr/>
        <a:lstStyle/>
        <a:p>
          <a:endParaRPr lang="zh-TW" altLang="en-US"/>
        </a:p>
      </dgm:t>
    </dgm:pt>
    <dgm:pt modelId="{45C6AAFD-B5D0-471F-86CC-C56586CDF522}" type="pres">
      <dgm:prSet presAssocID="{343841AD-4480-4C34-A56D-DCD3AA36A6CF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2AD15BF-D03D-4586-8721-BA26FEDEDDC1}" type="pres">
      <dgm:prSet presAssocID="{343841AD-4480-4C34-A56D-DCD3AA36A6CF}" presName="parentText" presStyleLbl="node1" presStyleIdx="2" presStyleCnt="3" custScaleX="115625" custScaleY="12538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51FD55-A7B7-4FD3-A425-6807ED367939}" type="pres">
      <dgm:prSet presAssocID="{343841AD-4480-4C34-A56D-DCD3AA36A6CF}" presName="negativeSpace" presStyleCnt="0"/>
      <dgm:spPr/>
      <dgm:t>
        <a:bodyPr/>
        <a:lstStyle/>
        <a:p>
          <a:endParaRPr lang="zh-TW" altLang="en-US"/>
        </a:p>
      </dgm:t>
    </dgm:pt>
    <dgm:pt modelId="{40735072-FD1F-4785-A460-E0B94342BA19}" type="pres">
      <dgm:prSet presAssocID="{343841AD-4480-4C34-A56D-DCD3AA36A6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7334A7-47B2-4F3E-8426-0D9B86AD4756}" type="presOf" srcId="{B39317D1-0002-4B94-B34F-BFC7FB2A5995}" destId="{D157E0B1-F95E-4644-AD1B-F8145FF6C599}" srcOrd="1" destOrd="0" presId="urn:microsoft.com/office/officeart/2005/8/layout/list1"/>
    <dgm:cxn modelId="{4998212C-6395-438F-A8B6-8090D708FE28}" type="presOf" srcId="{343841AD-4480-4C34-A56D-DCD3AA36A6CF}" destId="{45C6AAFD-B5D0-471F-86CC-C56586CDF522}" srcOrd="0" destOrd="0" presId="urn:microsoft.com/office/officeart/2005/8/layout/list1"/>
    <dgm:cxn modelId="{B2D092C9-2021-4E2C-AE05-E2E47D03FB00}" srcId="{3A47BC0A-F0DA-44C4-BBCD-26B8571A3962}" destId="{343841AD-4480-4C34-A56D-DCD3AA36A6CF}" srcOrd="2" destOrd="0" parTransId="{433E7231-D5C0-4C6C-8493-8022352D8AB5}" sibTransId="{78181E42-11BD-4292-AB64-E206D2B2E163}"/>
    <dgm:cxn modelId="{35EE6F5B-6959-40F7-8DF3-72806DF8CA9E}" type="presOf" srcId="{3A47BC0A-F0DA-44C4-BBCD-26B8571A3962}" destId="{DE2BD964-BD41-443F-AF81-A096C164DEB3}" srcOrd="0" destOrd="0" presId="urn:microsoft.com/office/officeart/2005/8/layout/list1"/>
    <dgm:cxn modelId="{F54A209E-A22C-4AF6-BC63-2946DF8088BA}" type="presOf" srcId="{6263536F-8427-4F83-B626-AA126E72F649}" destId="{62578C99-685F-4450-873B-CF5E9021F2FB}" srcOrd="0" destOrd="0" presId="urn:microsoft.com/office/officeart/2005/8/layout/list1"/>
    <dgm:cxn modelId="{6283B225-F0F9-45C9-86B3-D944294EF8DD}" type="presOf" srcId="{343841AD-4480-4C34-A56D-DCD3AA36A6CF}" destId="{B2AD15BF-D03D-4586-8721-BA26FEDEDDC1}" srcOrd="1" destOrd="0" presId="urn:microsoft.com/office/officeart/2005/8/layout/list1"/>
    <dgm:cxn modelId="{68C6F803-215C-4E70-884F-C2E4E38112EA}" type="presOf" srcId="{6263536F-8427-4F83-B626-AA126E72F649}" destId="{CA1C1D03-F94C-4588-81C1-8A4D985C8290}" srcOrd="1" destOrd="0" presId="urn:microsoft.com/office/officeart/2005/8/layout/list1"/>
    <dgm:cxn modelId="{A5E64C96-A163-4134-9575-A35E62F86B2D}" srcId="{3A47BC0A-F0DA-44C4-BBCD-26B8571A3962}" destId="{6263536F-8427-4F83-B626-AA126E72F649}" srcOrd="1" destOrd="0" parTransId="{6519E00E-F3A7-4B46-8704-72DA3849ADCE}" sibTransId="{4B2A478A-1E95-4E28-A4E0-C46C516E48A2}"/>
    <dgm:cxn modelId="{E3983F49-8644-4C0A-808F-36E3A2C89853}" srcId="{3A47BC0A-F0DA-44C4-BBCD-26B8571A3962}" destId="{B39317D1-0002-4B94-B34F-BFC7FB2A5995}" srcOrd="0" destOrd="0" parTransId="{957AF918-A12E-428D-9AEE-7BA6D521ABA3}" sibTransId="{3B083B0C-903E-4F25-94AF-544B9995F943}"/>
    <dgm:cxn modelId="{D66CF1A2-2D7C-44FB-B2FB-4A48820882D5}" type="presOf" srcId="{B39317D1-0002-4B94-B34F-BFC7FB2A5995}" destId="{5910DF5F-3E3F-4687-9DA7-3773DAB3B33A}" srcOrd="0" destOrd="0" presId="urn:microsoft.com/office/officeart/2005/8/layout/list1"/>
    <dgm:cxn modelId="{5156BD42-FF4F-4CCD-A645-CDBE1CB31967}" type="presParOf" srcId="{DE2BD964-BD41-443F-AF81-A096C164DEB3}" destId="{85B6CA4C-10A3-40CF-8D93-1C65FE088A1B}" srcOrd="0" destOrd="0" presId="urn:microsoft.com/office/officeart/2005/8/layout/list1"/>
    <dgm:cxn modelId="{5A1EBFCD-7A64-431C-9300-9E7EC7D619B0}" type="presParOf" srcId="{85B6CA4C-10A3-40CF-8D93-1C65FE088A1B}" destId="{5910DF5F-3E3F-4687-9DA7-3773DAB3B33A}" srcOrd="0" destOrd="0" presId="urn:microsoft.com/office/officeart/2005/8/layout/list1"/>
    <dgm:cxn modelId="{912D8B15-0DA3-462F-80F2-DA320C4F0D4D}" type="presParOf" srcId="{85B6CA4C-10A3-40CF-8D93-1C65FE088A1B}" destId="{D157E0B1-F95E-4644-AD1B-F8145FF6C599}" srcOrd="1" destOrd="0" presId="urn:microsoft.com/office/officeart/2005/8/layout/list1"/>
    <dgm:cxn modelId="{D9B6A4EF-787B-4D2D-88F2-5C7425B355AC}" type="presParOf" srcId="{DE2BD964-BD41-443F-AF81-A096C164DEB3}" destId="{546DFCBC-475A-486B-9645-9E11A02B86BD}" srcOrd="1" destOrd="0" presId="urn:microsoft.com/office/officeart/2005/8/layout/list1"/>
    <dgm:cxn modelId="{E1FECEB4-025E-4B61-B003-283E79B1D2FC}" type="presParOf" srcId="{DE2BD964-BD41-443F-AF81-A096C164DEB3}" destId="{767F9A0B-7025-4DC9-8885-0E70E40A1909}" srcOrd="2" destOrd="0" presId="urn:microsoft.com/office/officeart/2005/8/layout/list1"/>
    <dgm:cxn modelId="{7E707E05-1056-4502-8646-55B009C481F5}" type="presParOf" srcId="{DE2BD964-BD41-443F-AF81-A096C164DEB3}" destId="{07820535-2505-4A13-8F88-DBF0FACB4332}" srcOrd="3" destOrd="0" presId="urn:microsoft.com/office/officeart/2005/8/layout/list1"/>
    <dgm:cxn modelId="{835531CB-1260-4624-9329-49ADC66E1B98}" type="presParOf" srcId="{DE2BD964-BD41-443F-AF81-A096C164DEB3}" destId="{2D2D05AF-B89B-44B7-9E5C-626DEB5F5B80}" srcOrd="4" destOrd="0" presId="urn:microsoft.com/office/officeart/2005/8/layout/list1"/>
    <dgm:cxn modelId="{C5B101F1-DC1D-4217-AF2A-60A3DC675E19}" type="presParOf" srcId="{2D2D05AF-B89B-44B7-9E5C-626DEB5F5B80}" destId="{62578C99-685F-4450-873B-CF5E9021F2FB}" srcOrd="0" destOrd="0" presId="urn:microsoft.com/office/officeart/2005/8/layout/list1"/>
    <dgm:cxn modelId="{10921BB1-0E54-4259-98CF-5C236999813F}" type="presParOf" srcId="{2D2D05AF-B89B-44B7-9E5C-626DEB5F5B80}" destId="{CA1C1D03-F94C-4588-81C1-8A4D985C8290}" srcOrd="1" destOrd="0" presId="urn:microsoft.com/office/officeart/2005/8/layout/list1"/>
    <dgm:cxn modelId="{1230FF2B-C698-4F7B-8516-2DF01CFAF335}" type="presParOf" srcId="{DE2BD964-BD41-443F-AF81-A096C164DEB3}" destId="{3E6F58E0-90DE-41EF-82FC-B5361446F987}" srcOrd="5" destOrd="0" presId="urn:microsoft.com/office/officeart/2005/8/layout/list1"/>
    <dgm:cxn modelId="{CE00575E-F8C8-4976-BA42-1660C85D8037}" type="presParOf" srcId="{DE2BD964-BD41-443F-AF81-A096C164DEB3}" destId="{182F9649-2B99-4EBB-9F78-714EDA4F5B1B}" srcOrd="6" destOrd="0" presId="urn:microsoft.com/office/officeart/2005/8/layout/list1"/>
    <dgm:cxn modelId="{F0B38B73-940D-4069-8AA1-A0FFAF46F9BD}" type="presParOf" srcId="{DE2BD964-BD41-443F-AF81-A096C164DEB3}" destId="{7ED4572D-B4EF-4B2C-BB0D-369634509C03}" srcOrd="7" destOrd="0" presId="urn:microsoft.com/office/officeart/2005/8/layout/list1"/>
    <dgm:cxn modelId="{4E8C1047-AD7C-4170-958F-A0ED11264688}" type="presParOf" srcId="{DE2BD964-BD41-443F-AF81-A096C164DEB3}" destId="{21697330-C4C7-4CF8-A66F-D3A7A42FA167}" srcOrd="8" destOrd="0" presId="urn:microsoft.com/office/officeart/2005/8/layout/list1"/>
    <dgm:cxn modelId="{5A95EF91-6B15-44BC-BEA5-7714389F55AC}" type="presParOf" srcId="{21697330-C4C7-4CF8-A66F-D3A7A42FA167}" destId="{45C6AAFD-B5D0-471F-86CC-C56586CDF522}" srcOrd="0" destOrd="0" presId="urn:microsoft.com/office/officeart/2005/8/layout/list1"/>
    <dgm:cxn modelId="{A9FC9E13-6DCC-4B43-9109-9F5ABB19922A}" type="presParOf" srcId="{21697330-C4C7-4CF8-A66F-D3A7A42FA167}" destId="{B2AD15BF-D03D-4586-8721-BA26FEDEDDC1}" srcOrd="1" destOrd="0" presId="urn:microsoft.com/office/officeart/2005/8/layout/list1"/>
    <dgm:cxn modelId="{8B46CB4C-9C9E-4A82-87E6-A6282586F1E6}" type="presParOf" srcId="{DE2BD964-BD41-443F-AF81-A096C164DEB3}" destId="{B151FD55-A7B7-4FD3-A425-6807ED367939}" srcOrd="9" destOrd="0" presId="urn:microsoft.com/office/officeart/2005/8/layout/list1"/>
    <dgm:cxn modelId="{A60FF31D-DD74-45FC-AA75-7709E1994828}" type="presParOf" srcId="{DE2BD964-BD41-443F-AF81-A096C164DEB3}" destId="{40735072-FD1F-4785-A460-E0B94342BA1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D3635A-E8E2-4931-9312-0E3710B453F0}" type="doc">
      <dgm:prSet loTypeId="urn:microsoft.com/office/officeart/2005/8/layout/gear1" loCatId="process" qsTypeId="urn:microsoft.com/office/officeart/2005/8/quickstyle/simple5" qsCatId="simple" csTypeId="urn:microsoft.com/office/officeart/2005/8/colors/accent1_2" csCatId="accent1" phldr="1"/>
      <dgm:spPr/>
    </dgm:pt>
    <dgm:pt modelId="{D0C74067-463C-45E3-9658-13719997F9C8}">
      <dgm:prSet phldrT="[文字]" custT="1"/>
      <dgm:spPr>
        <a:solidFill>
          <a:srgbClr val="FFC000"/>
        </a:solidFill>
        <a:effectLst>
          <a:softEdge rad="63500"/>
        </a:effectLst>
      </dgm:spPr>
      <dgm:t>
        <a:bodyPr/>
        <a:lstStyle/>
        <a:p>
          <a:pPr>
            <a:lnSpc>
              <a:spcPts val="3500"/>
            </a:lnSpc>
          </a:pPr>
          <a:r>
            <a:rPr lang="zh-TW" altLang="zh-TW" sz="2400" b="1" dirty="0" smtClean="0">
              <a:solidFill>
                <a:srgbClr val="2E28A4"/>
              </a:solidFill>
              <a:latin typeface="+mj-ea"/>
              <a:ea typeface="+mj-ea"/>
            </a:rPr>
            <a:t>從服務、內容與技術面</a:t>
          </a:r>
          <a:r>
            <a:rPr lang="zh-TW" altLang="en-US" sz="2400" b="1" dirty="0" smtClean="0">
              <a:solidFill>
                <a:srgbClr val="2E28A4"/>
              </a:solidFill>
              <a:latin typeface="+mj-ea"/>
              <a:ea typeface="+mj-ea"/>
            </a:rPr>
            <a:t>規劃智慧博物館</a:t>
          </a:r>
          <a:r>
            <a:rPr lang="en-US" altLang="zh-TW" sz="2400" b="1" dirty="0" smtClean="0">
              <a:solidFill>
                <a:srgbClr val="2E28A4"/>
              </a:solidFill>
              <a:latin typeface="+mj-ea"/>
              <a:ea typeface="+mj-ea"/>
            </a:rPr>
            <a:t>/</a:t>
          </a:r>
          <a:r>
            <a:rPr lang="zh-TW" altLang="en-US" sz="2400" b="1" dirty="0" smtClean="0">
              <a:solidFill>
                <a:srgbClr val="2E28A4"/>
              </a:solidFill>
              <a:latin typeface="+mj-ea"/>
              <a:ea typeface="+mj-ea"/>
            </a:rPr>
            <a:t>圖書館發展</a:t>
          </a:r>
          <a:endParaRPr lang="zh-TW" altLang="en-US" sz="2400" b="1" dirty="0">
            <a:solidFill>
              <a:srgbClr val="2E28A4"/>
            </a:solidFill>
            <a:latin typeface="+mj-ea"/>
            <a:ea typeface="+mj-ea"/>
          </a:endParaRPr>
        </a:p>
      </dgm:t>
    </dgm:pt>
    <dgm:pt modelId="{62980F10-903A-45E1-AAE7-12AB9DABF246}" type="parTrans" cxnId="{A7353182-458B-4979-96EF-BC5B43282A3F}">
      <dgm:prSet/>
      <dgm:spPr/>
      <dgm:t>
        <a:bodyPr/>
        <a:lstStyle/>
        <a:p>
          <a:endParaRPr lang="zh-TW" altLang="en-US"/>
        </a:p>
      </dgm:t>
    </dgm:pt>
    <dgm:pt modelId="{943CBDF4-F5B6-4D67-BE2A-4BBD77ADC13F}" type="sibTrans" cxnId="{A7353182-458B-4979-96EF-BC5B43282A3F}">
      <dgm:prSet/>
      <dgm:spPr/>
      <dgm:t>
        <a:bodyPr/>
        <a:lstStyle/>
        <a:p>
          <a:endParaRPr lang="zh-TW" altLang="en-US"/>
        </a:p>
      </dgm:t>
    </dgm:pt>
    <dgm:pt modelId="{8D6BAA7C-FB50-48FB-9F4B-2E0C88094AD9}">
      <dgm:prSet phldrT="[文字]" custT="1"/>
      <dgm:spPr>
        <a:solidFill>
          <a:srgbClr val="92D050"/>
        </a:solidFill>
        <a:effectLst>
          <a:softEdge rad="63500"/>
        </a:effectLst>
      </dgm:spPr>
      <dgm:t>
        <a:bodyPr/>
        <a:lstStyle/>
        <a:p>
          <a:r>
            <a:rPr lang="zh-TW" altLang="en-US" sz="2400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</a:t>
          </a:r>
          <a:r>
            <a:rPr lang="zh-TW" altLang="en-US" sz="2400" b="1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學校研究能量</a:t>
          </a:r>
          <a:r>
            <a:rPr lang="zh-TW" altLang="zh-TW" sz="2400" b="1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轉化</a:t>
          </a:r>
          <a:r>
            <a:rPr lang="zh-TW" altLang="en-US" sz="2400" b="1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為館所可使用之展示或科教活動</a:t>
          </a:r>
          <a:r>
            <a:rPr lang="en-US" altLang="zh-TW" sz="2400" b="1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  </a:t>
          </a:r>
          <a:endParaRPr lang="zh-TW" altLang="en-US" sz="2400" b="1" dirty="0">
            <a:solidFill>
              <a:schemeClr val="accent6">
                <a:lumMod val="50000"/>
              </a:schemeClr>
            </a:solidFill>
            <a:latin typeface="+mn-ea"/>
            <a:ea typeface="+mn-ea"/>
          </a:endParaRPr>
        </a:p>
      </dgm:t>
    </dgm:pt>
    <dgm:pt modelId="{8D72DBF2-E16E-433E-A91D-DD4D41E4A948}" type="parTrans" cxnId="{E5026898-45B8-40B5-B89E-81883EEE2259}">
      <dgm:prSet/>
      <dgm:spPr/>
      <dgm:t>
        <a:bodyPr/>
        <a:lstStyle/>
        <a:p>
          <a:endParaRPr lang="zh-TW" altLang="en-US"/>
        </a:p>
      </dgm:t>
    </dgm:pt>
    <dgm:pt modelId="{6665B26C-4C9F-4460-8130-18AE6F3F7C4E}" type="sibTrans" cxnId="{E5026898-45B8-40B5-B89E-81883EEE2259}">
      <dgm:prSet/>
      <dgm:spPr/>
      <dgm:t>
        <a:bodyPr/>
        <a:lstStyle/>
        <a:p>
          <a:endParaRPr lang="zh-TW" altLang="en-US"/>
        </a:p>
      </dgm:t>
    </dgm:pt>
    <dgm:pt modelId="{260D8599-9444-4068-9E7D-C55B5A909C30}">
      <dgm:prSet custT="1"/>
      <dgm:spPr/>
      <dgm:t>
        <a:bodyPr/>
        <a:lstStyle/>
        <a:p>
          <a:endParaRPr lang="zh-TW" altLang="en-US" sz="3200"/>
        </a:p>
      </dgm:t>
    </dgm:pt>
    <dgm:pt modelId="{8D6AAF57-A081-4B5D-BC41-BC3E32EB09DF}" type="parTrans" cxnId="{9A14B82E-167B-4AD6-8848-46DE42668D11}">
      <dgm:prSet/>
      <dgm:spPr/>
      <dgm:t>
        <a:bodyPr/>
        <a:lstStyle/>
        <a:p>
          <a:endParaRPr lang="zh-TW" altLang="en-US"/>
        </a:p>
      </dgm:t>
    </dgm:pt>
    <dgm:pt modelId="{254E46AE-8C2C-4F40-8A4B-6BA919731200}" type="sibTrans" cxnId="{9A14B82E-167B-4AD6-8848-46DE42668D11}">
      <dgm:prSet/>
      <dgm:spPr/>
      <dgm:t>
        <a:bodyPr/>
        <a:lstStyle/>
        <a:p>
          <a:endParaRPr lang="zh-TW" altLang="en-US"/>
        </a:p>
      </dgm:t>
    </dgm:pt>
    <dgm:pt modelId="{3E171AC5-A423-4F86-976F-364CBB20A2F8}" type="pres">
      <dgm:prSet presAssocID="{55D3635A-E8E2-4931-9312-0E3710B453F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7C20198-DAFE-4A6E-89FB-0F225E118120}" type="pres">
      <dgm:prSet presAssocID="{D0C74067-463C-45E3-9658-13719997F9C8}" presName="gear1" presStyleLbl="node1" presStyleIdx="0" presStyleCnt="3" custScaleX="96772" custScaleY="72968" custLinFactNeighborX="12749" custLinFactNeighborY="55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0CF588-967D-4E05-9A28-524983187C7F}" type="pres">
      <dgm:prSet presAssocID="{D0C74067-463C-45E3-9658-13719997F9C8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519A04B3-7EBD-466E-A20F-37DB93AA763F}" type="pres">
      <dgm:prSet presAssocID="{D0C74067-463C-45E3-9658-13719997F9C8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6A20BAF8-F264-45C8-97C8-68118592568E}" type="pres">
      <dgm:prSet presAssocID="{8D6BAA7C-FB50-48FB-9F4B-2E0C88094AD9}" presName="gear2" presStyleLbl="node1" presStyleIdx="1" presStyleCnt="3" custScaleX="127069" custScaleY="115996" custLinFactNeighborX="-12339" custLinFactNeighborY="5260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1B8E69-F410-46B9-A3B1-2691BA3D6037}" type="pres">
      <dgm:prSet presAssocID="{8D6BAA7C-FB50-48FB-9F4B-2E0C88094AD9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038798B2-F487-46E9-A0F0-537AE37AC0CC}" type="pres">
      <dgm:prSet presAssocID="{8D6BAA7C-FB50-48FB-9F4B-2E0C88094AD9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27F55A54-BE71-4513-B935-51B11AA0A24D}" type="pres">
      <dgm:prSet presAssocID="{260D8599-9444-4068-9E7D-C55B5A909C30}" presName="gear3" presStyleLbl="node1" presStyleIdx="2" presStyleCnt="3" custAng="708152" custScaleX="122653" custScaleY="107774" custLinFactNeighborX="17926" custLinFactNeighborY="29907"/>
      <dgm:spPr/>
      <dgm:t>
        <a:bodyPr/>
        <a:lstStyle/>
        <a:p>
          <a:endParaRPr lang="zh-TW" altLang="en-US"/>
        </a:p>
      </dgm:t>
    </dgm:pt>
    <dgm:pt modelId="{871647FD-2739-47B0-8527-9D464142BAA2}" type="pres">
      <dgm:prSet presAssocID="{260D8599-9444-4068-9E7D-C55B5A909C3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3D534D-C690-4EF0-8D75-C0AEDAD80E6D}" type="pres">
      <dgm:prSet presAssocID="{260D8599-9444-4068-9E7D-C55B5A909C30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58D6AE5F-F651-433B-BA9D-DA38EED155E1}" type="pres">
      <dgm:prSet presAssocID="{260D8599-9444-4068-9E7D-C55B5A909C30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0D61E304-9959-48AB-8C48-7FEE1A4E7275}" type="pres">
      <dgm:prSet presAssocID="{943CBDF4-F5B6-4D67-BE2A-4BBD77ADC13F}" presName="connector1" presStyleLbl="sibTrans2D1" presStyleIdx="0" presStyleCnt="3" custLinFactNeighborX="18427" custLinFactNeighborY="-2162"/>
      <dgm:spPr/>
      <dgm:t>
        <a:bodyPr/>
        <a:lstStyle/>
        <a:p>
          <a:endParaRPr lang="zh-TW" altLang="en-US"/>
        </a:p>
      </dgm:t>
    </dgm:pt>
    <dgm:pt modelId="{D064162F-4F91-4C69-94A4-C677D6CEDE91}" type="pres">
      <dgm:prSet presAssocID="{6665B26C-4C9F-4460-8130-18AE6F3F7C4E}" presName="connector2" presStyleLbl="sibTrans2D1" presStyleIdx="1" presStyleCnt="3" custLinFactNeighborX="-17043" custLinFactNeighborY="28533"/>
      <dgm:spPr/>
      <dgm:t>
        <a:bodyPr/>
        <a:lstStyle/>
        <a:p>
          <a:endParaRPr lang="zh-TW" altLang="en-US"/>
        </a:p>
      </dgm:t>
    </dgm:pt>
    <dgm:pt modelId="{8C7CEB7A-21CA-44B8-86A9-F732BA0D1DAA}" type="pres">
      <dgm:prSet presAssocID="{254E46AE-8C2C-4F40-8A4B-6BA919731200}" presName="connector3" presStyleLbl="sibTrans2D1" presStyleIdx="2" presStyleCnt="3" custLinFactNeighborX="1906" custLinFactNeighborY="37147"/>
      <dgm:spPr/>
      <dgm:t>
        <a:bodyPr/>
        <a:lstStyle/>
        <a:p>
          <a:endParaRPr lang="zh-TW" altLang="en-US"/>
        </a:p>
      </dgm:t>
    </dgm:pt>
  </dgm:ptLst>
  <dgm:cxnLst>
    <dgm:cxn modelId="{E5026898-45B8-40B5-B89E-81883EEE2259}" srcId="{55D3635A-E8E2-4931-9312-0E3710B453F0}" destId="{8D6BAA7C-FB50-48FB-9F4B-2E0C88094AD9}" srcOrd="1" destOrd="0" parTransId="{8D72DBF2-E16E-433E-A91D-DD4D41E4A948}" sibTransId="{6665B26C-4C9F-4460-8130-18AE6F3F7C4E}"/>
    <dgm:cxn modelId="{7AB11E13-147E-4517-8114-2AEA54CE5856}" type="presOf" srcId="{8D6BAA7C-FB50-48FB-9F4B-2E0C88094AD9}" destId="{038798B2-F487-46E9-A0F0-537AE37AC0CC}" srcOrd="2" destOrd="0" presId="urn:microsoft.com/office/officeart/2005/8/layout/gear1"/>
    <dgm:cxn modelId="{D679377E-6A92-4EAD-B1B2-0281A6C710ED}" type="presOf" srcId="{55D3635A-E8E2-4931-9312-0E3710B453F0}" destId="{3E171AC5-A423-4F86-976F-364CBB20A2F8}" srcOrd="0" destOrd="0" presId="urn:microsoft.com/office/officeart/2005/8/layout/gear1"/>
    <dgm:cxn modelId="{C3EC92B9-9EF0-4BA0-864B-63B8520A21E7}" type="presOf" srcId="{943CBDF4-F5B6-4D67-BE2A-4BBD77ADC13F}" destId="{0D61E304-9959-48AB-8C48-7FEE1A4E7275}" srcOrd="0" destOrd="0" presId="urn:microsoft.com/office/officeart/2005/8/layout/gear1"/>
    <dgm:cxn modelId="{11481BED-ED3B-45F8-8C33-6591F869248B}" type="presOf" srcId="{8D6BAA7C-FB50-48FB-9F4B-2E0C88094AD9}" destId="{6A20BAF8-F264-45C8-97C8-68118592568E}" srcOrd="0" destOrd="0" presId="urn:microsoft.com/office/officeart/2005/8/layout/gear1"/>
    <dgm:cxn modelId="{06C4BD7F-3451-458F-9606-956B5309549B}" type="presOf" srcId="{D0C74067-463C-45E3-9658-13719997F9C8}" destId="{519A04B3-7EBD-466E-A20F-37DB93AA763F}" srcOrd="2" destOrd="0" presId="urn:microsoft.com/office/officeart/2005/8/layout/gear1"/>
    <dgm:cxn modelId="{6ABBE1A7-CB02-415E-996F-6C23A681B1EC}" type="presOf" srcId="{260D8599-9444-4068-9E7D-C55B5A909C30}" destId="{871647FD-2739-47B0-8527-9D464142BAA2}" srcOrd="1" destOrd="0" presId="urn:microsoft.com/office/officeart/2005/8/layout/gear1"/>
    <dgm:cxn modelId="{2BE93B91-902C-42E5-A222-665F41303DD5}" type="presOf" srcId="{260D8599-9444-4068-9E7D-C55B5A909C30}" destId="{27F55A54-BE71-4513-B935-51B11AA0A24D}" srcOrd="0" destOrd="0" presId="urn:microsoft.com/office/officeart/2005/8/layout/gear1"/>
    <dgm:cxn modelId="{73407EBA-7F25-41D7-86D4-6975D18D5901}" type="presOf" srcId="{6665B26C-4C9F-4460-8130-18AE6F3F7C4E}" destId="{D064162F-4F91-4C69-94A4-C677D6CEDE91}" srcOrd="0" destOrd="0" presId="urn:microsoft.com/office/officeart/2005/8/layout/gear1"/>
    <dgm:cxn modelId="{202D7048-37BF-4DAB-A442-55849AB25D6C}" type="presOf" srcId="{260D8599-9444-4068-9E7D-C55B5A909C30}" destId="{433D534D-C690-4EF0-8D75-C0AEDAD80E6D}" srcOrd="2" destOrd="0" presId="urn:microsoft.com/office/officeart/2005/8/layout/gear1"/>
    <dgm:cxn modelId="{E184C051-E340-4E6D-96A2-CC36CDEE2337}" type="presOf" srcId="{D0C74067-463C-45E3-9658-13719997F9C8}" destId="{2F0CF588-967D-4E05-9A28-524983187C7F}" srcOrd="1" destOrd="0" presId="urn:microsoft.com/office/officeart/2005/8/layout/gear1"/>
    <dgm:cxn modelId="{A7353182-458B-4979-96EF-BC5B43282A3F}" srcId="{55D3635A-E8E2-4931-9312-0E3710B453F0}" destId="{D0C74067-463C-45E3-9658-13719997F9C8}" srcOrd="0" destOrd="0" parTransId="{62980F10-903A-45E1-AAE7-12AB9DABF246}" sibTransId="{943CBDF4-F5B6-4D67-BE2A-4BBD77ADC13F}"/>
    <dgm:cxn modelId="{6EE5F2D8-A35F-42B5-98D9-21821D9C4F99}" type="presOf" srcId="{260D8599-9444-4068-9E7D-C55B5A909C30}" destId="{58D6AE5F-F651-433B-BA9D-DA38EED155E1}" srcOrd="3" destOrd="0" presId="urn:microsoft.com/office/officeart/2005/8/layout/gear1"/>
    <dgm:cxn modelId="{0626A9D1-0CC0-413D-BF0D-0C2354A7468A}" type="presOf" srcId="{8D6BAA7C-FB50-48FB-9F4B-2E0C88094AD9}" destId="{C91B8E69-F410-46B9-A3B1-2691BA3D6037}" srcOrd="1" destOrd="0" presId="urn:microsoft.com/office/officeart/2005/8/layout/gear1"/>
    <dgm:cxn modelId="{9A14B82E-167B-4AD6-8848-46DE42668D11}" srcId="{55D3635A-E8E2-4931-9312-0E3710B453F0}" destId="{260D8599-9444-4068-9E7D-C55B5A909C30}" srcOrd="2" destOrd="0" parTransId="{8D6AAF57-A081-4B5D-BC41-BC3E32EB09DF}" sibTransId="{254E46AE-8C2C-4F40-8A4B-6BA919731200}"/>
    <dgm:cxn modelId="{BD4AC031-143A-4D12-AB51-4C3320D8AB34}" type="presOf" srcId="{254E46AE-8C2C-4F40-8A4B-6BA919731200}" destId="{8C7CEB7A-21CA-44B8-86A9-F732BA0D1DAA}" srcOrd="0" destOrd="0" presId="urn:microsoft.com/office/officeart/2005/8/layout/gear1"/>
    <dgm:cxn modelId="{721A5438-C335-4BB0-8520-4537A2955794}" type="presOf" srcId="{D0C74067-463C-45E3-9658-13719997F9C8}" destId="{A7C20198-DAFE-4A6E-89FB-0F225E118120}" srcOrd="0" destOrd="0" presId="urn:microsoft.com/office/officeart/2005/8/layout/gear1"/>
    <dgm:cxn modelId="{A213ABD0-8D7F-4AFA-BEE0-728D97E6A91B}" type="presParOf" srcId="{3E171AC5-A423-4F86-976F-364CBB20A2F8}" destId="{A7C20198-DAFE-4A6E-89FB-0F225E118120}" srcOrd="0" destOrd="0" presId="urn:microsoft.com/office/officeart/2005/8/layout/gear1"/>
    <dgm:cxn modelId="{2141060C-A864-4DD8-807F-E69491611811}" type="presParOf" srcId="{3E171AC5-A423-4F86-976F-364CBB20A2F8}" destId="{2F0CF588-967D-4E05-9A28-524983187C7F}" srcOrd="1" destOrd="0" presId="urn:microsoft.com/office/officeart/2005/8/layout/gear1"/>
    <dgm:cxn modelId="{21C3CCCE-7044-40E0-870E-2A3E6F42D2DC}" type="presParOf" srcId="{3E171AC5-A423-4F86-976F-364CBB20A2F8}" destId="{519A04B3-7EBD-466E-A20F-37DB93AA763F}" srcOrd="2" destOrd="0" presId="urn:microsoft.com/office/officeart/2005/8/layout/gear1"/>
    <dgm:cxn modelId="{7A258A2A-6A7F-4BFB-8279-E5882141BF8F}" type="presParOf" srcId="{3E171AC5-A423-4F86-976F-364CBB20A2F8}" destId="{6A20BAF8-F264-45C8-97C8-68118592568E}" srcOrd="3" destOrd="0" presId="urn:microsoft.com/office/officeart/2005/8/layout/gear1"/>
    <dgm:cxn modelId="{3EA0AA24-4F94-4F26-AEF7-BF555FB4FDDE}" type="presParOf" srcId="{3E171AC5-A423-4F86-976F-364CBB20A2F8}" destId="{C91B8E69-F410-46B9-A3B1-2691BA3D6037}" srcOrd="4" destOrd="0" presId="urn:microsoft.com/office/officeart/2005/8/layout/gear1"/>
    <dgm:cxn modelId="{C7F12777-23FE-4B15-BC35-8780AE85EF53}" type="presParOf" srcId="{3E171AC5-A423-4F86-976F-364CBB20A2F8}" destId="{038798B2-F487-46E9-A0F0-537AE37AC0CC}" srcOrd="5" destOrd="0" presId="urn:microsoft.com/office/officeart/2005/8/layout/gear1"/>
    <dgm:cxn modelId="{6B5A2D65-B141-41B6-9E50-AFFD08DCCE1D}" type="presParOf" srcId="{3E171AC5-A423-4F86-976F-364CBB20A2F8}" destId="{27F55A54-BE71-4513-B935-51B11AA0A24D}" srcOrd="6" destOrd="0" presId="urn:microsoft.com/office/officeart/2005/8/layout/gear1"/>
    <dgm:cxn modelId="{BC5B12F0-A46D-42E6-9900-FDC97BE7CFE5}" type="presParOf" srcId="{3E171AC5-A423-4F86-976F-364CBB20A2F8}" destId="{871647FD-2739-47B0-8527-9D464142BAA2}" srcOrd="7" destOrd="0" presId="urn:microsoft.com/office/officeart/2005/8/layout/gear1"/>
    <dgm:cxn modelId="{6E19AB3C-CFC7-443C-91A4-80FBFFEF638C}" type="presParOf" srcId="{3E171AC5-A423-4F86-976F-364CBB20A2F8}" destId="{433D534D-C690-4EF0-8D75-C0AEDAD80E6D}" srcOrd="8" destOrd="0" presId="urn:microsoft.com/office/officeart/2005/8/layout/gear1"/>
    <dgm:cxn modelId="{9E0266D2-7F67-4CF8-831D-33A81171F0A7}" type="presParOf" srcId="{3E171AC5-A423-4F86-976F-364CBB20A2F8}" destId="{58D6AE5F-F651-433B-BA9D-DA38EED155E1}" srcOrd="9" destOrd="0" presId="urn:microsoft.com/office/officeart/2005/8/layout/gear1"/>
    <dgm:cxn modelId="{58BDDFD8-0966-48E6-88C7-D8989EAE14F2}" type="presParOf" srcId="{3E171AC5-A423-4F86-976F-364CBB20A2F8}" destId="{0D61E304-9959-48AB-8C48-7FEE1A4E7275}" srcOrd="10" destOrd="0" presId="urn:microsoft.com/office/officeart/2005/8/layout/gear1"/>
    <dgm:cxn modelId="{994A2462-FF85-47E0-95B7-4E223AEF0FA5}" type="presParOf" srcId="{3E171AC5-A423-4F86-976F-364CBB20A2F8}" destId="{D064162F-4F91-4C69-94A4-C677D6CEDE91}" srcOrd="11" destOrd="0" presId="urn:microsoft.com/office/officeart/2005/8/layout/gear1"/>
    <dgm:cxn modelId="{70BD045F-748A-4542-821B-7C76A1C93BF0}" type="presParOf" srcId="{3E171AC5-A423-4F86-976F-364CBB20A2F8}" destId="{8C7CEB7A-21CA-44B8-86A9-F732BA0D1DA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D06FC8-79B5-4EE2-A9BC-80F83F46CE2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021E80A-1735-40D5-A80E-DEFE8D2A6ECA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教育</a:t>
          </a:r>
          <a:endParaRPr lang="zh-TW" altLang="en-US" sz="36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0D3B907-607C-4E26-A736-00EC6041803E}" type="par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2F588E4-93E0-4A30-A36B-EB04F5386B97}" type="sibTrans" cxnId="{66511EDA-0AAF-41CD-AC49-191F04D48C36}">
      <dgm:prSet/>
      <dgm:spPr/>
      <dgm:t>
        <a:bodyPr/>
        <a:lstStyle/>
        <a:p>
          <a:endParaRPr lang="zh-TW" altLang="en-US"/>
        </a:p>
      </dgm:t>
    </dgm:pt>
    <dgm:pt modelId="{75348BB6-6F7E-477A-9B81-E73984BAC4C3}">
      <dgm:prSet phldrT="[文字]" custT="1"/>
      <dgm:spPr/>
      <dgm:t>
        <a:bodyPr/>
        <a:lstStyle/>
        <a:p>
          <a:pPr>
            <a:lnSpc>
              <a:spcPts val="30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綜合、普通科目、專業科目、學前、成人、特殊、教育行政、教育科技、教育測驗評量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450C5D-9364-4D1E-AE01-7FE1638E9EDB}" type="par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BBB0A6D1-3798-4555-98F1-DD1318CA177C}" type="sibTrans" cxnId="{4BB664CD-3E38-468A-B010-F8375F076720}">
      <dgm:prSet/>
      <dgm:spPr/>
      <dgm:t>
        <a:bodyPr/>
        <a:lstStyle/>
        <a:p>
          <a:endParaRPr lang="zh-TW" altLang="en-US"/>
        </a:p>
      </dgm:t>
    </dgm:pt>
    <dgm:pt modelId="{127B636B-3DB6-4267-866C-1CBC1C8DFC35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人文</a:t>
          </a:r>
          <a:endParaRPr lang="en-US" altLang="zh-TW" sz="3600" b="1" dirty="0" smtClean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AC6321-402A-460E-856A-7FB566D3D153}" type="par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F7D71D3E-3E64-4E88-A265-C0ABA4BF3489}" type="sibTrans" cxnId="{B4B71D07-8870-4919-B6E4-E9F21FADB835}">
      <dgm:prSet/>
      <dgm:spPr/>
      <dgm:t>
        <a:bodyPr/>
        <a:lstStyle/>
        <a:p>
          <a:endParaRPr lang="zh-TW" altLang="en-US"/>
        </a:p>
      </dgm:t>
    </dgm:pt>
    <dgm:pt modelId="{28B25F5E-C4E1-4B4C-A6E4-98D5D070DA96}">
      <dgm:prSet phldrT="[文字]"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語文（臺灣、中文、外文）、翻譯、比較文學、</a:t>
          </a:r>
          <a:endParaRPr lang="en-US" altLang="zh-TW" sz="2800" b="1"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語言、宗教、歷史、人類學、哲學、文獻學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08306A-4BD8-4A60-972C-28719C8C3D0F}" type="par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6F680266-5707-4C97-B211-512E146AC867}" type="sibTrans" cxnId="{DFB6C0A0-075A-457E-9673-0E797E5DD6D1}">
      <dgm:prSet/>
      <dgm:spPr/>
      <dgm:t>
        <a:bodyPr/>
        <a:lstStyle/>
        <a:p>
          <a:endParaRPr lang="zh-TW" altLang="en-US"/>
        </a:p>
      </dgm:t>
    </dgm:pt>
    <dgm:pt modelId="{ADD04704-837F-409D-8277-AFABAB87278C}">
      <dgm:prSet phldrT="[文字]" custT="1"/>
      <dgm:spPr/>
      <dgm:t>
        <a:bodyPr/>
        <a:lstStyle/>
        <a:p>
          <a:pPr>
            <a:lnSpc>
              <a:spcPts val="31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經濟、政治、社會、民族、心理、地理、區域研究、</a:t>
          </a:r>
          <a:endParaRPr lang="en-US" altLang="zh-TW" sz="2800" b="1"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3100"/>
            </a:lnSpc>
            <a:spcAft>
              <a:spcPts val="0"/>
            </a:spcAft>
          </a:pPr>
          <a:r>
            <a:rPr lang="zh-TW" altLang="en-US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公共行政、國際事務、綜合社會及行為科學</a:t>
          </a:r>
          <a:r>
            <a: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0C9C51-F40A-44BB-9300-DF41138FAFC1}" type="par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A02B0640-F40B-4F34-9AFF-187C421CDF6A}" type="sibTrans" cxnId="{D928F111-B472-4245-B1A7-40E06D312F34}">
      <dgm:prSet/>
      <dgm:spPr/>
      <dgm:t>
        <a:bodyPr/>
        <a:lstStyle/>
        <a:p>
          <a:endParaRPr lang="zh-TW" altLang="en-US"/>
        </a:p>
      </dgm:t>
    </dgm:pt>
    <dgm:pt modelId="{D2C0C2EE-83A5-49DB-9937-931953C840AE}">
      <dgm:prSet phldrT="[文字]" custT="1"/>
      <dgm:spPr/>
      <dgm:t>
        <a:bodyPr/>
        <a:lstStyle/>
        <a:p>
          <a:r>
            <a:rPr lang="zh-TW" sz="3200" b="1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社會及行為科學</a:t>
          </a:r>
          <a:endParaRPr lang="zh-TW" altLang="en-US" sz="3200" b="1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D9B18A-FAA9-4B20-9986-667566811C6B}" type="sib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D394E6C3-9C08-4A46-9A3E-12008BEC36A2}" type="parTrans" cxnId="{2F1274C1-E870-4D9B-8BD5-F94E59CE2FD5}">
      <dgm:prSet/>
      <dgm:spPr/>
      <dgm:t>
        <a:bodyPr/>
        <a:lstStyle/>
        <a:p>
          <a:endParaRPr lang="zh-TW" altLang="en-US"/>
        </a:p>
      </dgm:t>
    </dgm:pt>
    <dgm:pt modelId="{C5354399-0784-4120-B666-B35332C38C89}" type="pres">
      <dgm:prSet presAssocID="{9ED06FC8-79B5-4EE2-A9BC-80F83F46CE2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CFCE091C-DCFC-4129-AAC8-29AF8BD47B87}" type="pres">
      <dgm:prSet presAssocID="{6021E80A-1735-40D5-A80E-DEFE8D2A6ECA}" presName="parenttextcomposite" presStyleCnt="0"/>
      <dgm:spPr/>
    </dgm:pt>
    <dgm:pt modelId="{DD9BC627-2F1D-4039-AC1C-FFCFFD850601}" type="pres">
      <dgm:prSet presAssocID="{6021E80A-1735-40D5-A80E-DEFE8D2A6ECA}" presName="parenttext" presStyleLbl="revTx" presStyleIdx="0" presStyleCnt="3" custLinFactNeighborX="-149" custLinFactNeighborY="2721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606598-01AB-4736-A8DB-5479D8AFEFDA}" type="pres">
      <dgm:prSet presAssocID="{6021E80A-1735-40D5-A80E-DEFE8D2A6ECA}" presName="composite" presStyleCnt="0"/>
      <dgm:spPr/>
    </dgm:pt>
    <dgm:pt modelId="{73A75953-F2AD-427A-A544-F714058265AA}" type="pres">
      <dgm:prSet presAssocID="{6021E80A-1735-40D5-A80E-DEFE8D2A6ECA}" presName="chevron1" presStyleLbl="alignNode1" presStyleIdx="0" presStyleCnt="21"/>
      <dgm:spPr/>
    </dgm:pt>
    <dgm:pt modelId="{79747C8D-F5CF-4224-932C-C75BF072FBC9}" type="pres">
      <dgm:prSet presAssocID="{6021E80A-1735-40D5-A80E-DEFE8D2A6ECA}" presName="chevron2" presStyleLbl="alignNode1" presStyleIdx="1" presStyleCnt="21"/>
      <dgm:spPr/>
    </dgm:pt>
    <dgm:pt modelId="{FE8A6BF2-D339-4261-82FB-324750AD3F82}" type="pres">
      <dgm:prSet presAssocID="{6021E80A-1735-40D5-A80E-DEFE8D2A6ECA}" presName="chevron3" presStyleLbl="alignNode1" presStyleIdx="2" presStyleCnt="21"/>
      <dgm:spPr/>
    </dgm:pt>
    <dgm:pt modelId="{4FD360B8-3C8F-4975-BC2A-BE66A008E64F}" type="pres">
      <dgm:prSet presAssocID="{6021E80A-1735-40D5-A80E-DEFE8D2A6ECA}" presName="chevron4" presStyleLbl="alignNode1" presStyleIdx="3" presStyleCnt="21"/>
      <dgm:spPr/>
    </dgm:pt>
    <dgm:pt modelId="{FC718B0D-AC1B-4825-A094-E9A3D3679E97}" type="pres">
      <dgm:prSet presAssocID="{6021E80A-1735-40D5-A80E-DEFE8D2A6ECA}" presName="chevron5" presStyleLbl="alignNode1" presStyleIdx="4" presStyleCnt="21"/>
      <dgm:spPr/>
    </dgm:pt>
    <dgm:pt modelId="{5D14DA31-91A6-4C4F-92B8-3320DD45AB5C}" type="pres">
      <dgm:prSet presAssocID="{6021E80A-1735-40D5-A80E-DEFE8D2A6ECA}" presName="chevron6" presStyleLbl="alignNode1" presStyleIdx="5" presStyleCnt="21"/>
      <dgm:spPr/>
    </dgm:pt>
    <dgm:pt modelId="{FFC70D39-6534-425E-8C4F-A28552D9132A}" type="pres">
      <dgm:prSet presAssocID="{6021E80A-1735-40D5-A80E-DEFE8D2A6ECA}" presName="chevron7" presStyleLbl="alignNode1" presStyleIdx="6" presStyleCnt="21" custLinFactNeighborX="-2317" custLinFactNeighborY="-2671"/>
      <dgm:spPr/>
    </dgm:pt>
    <dgm:pt modelId="{198A986E-D208-4059-BFBE-ACE8F0EFC85D}" type="pres">
      <dgm:prSet presAssocID="{6021E80A-1735-40D5-A80E-DEFE8D2A6ECA}" presName="childtext" presStyleLbl="solidFgAcc1" presStyleIdx="0" presStyleCnt="3" custScaleX="154526" custLinFactNeighborX="-1417" custLinFactNeighborY="199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7A0699-19DA-4415-9537-BD90064F5D48}" type="pres">
      <dgm:prSet presAssocID="{72F588E4-93E0-4A30-A36B-EB04F5386B97}" presName="sibTrans" presStyleCnt="0"/>
      <dgm:spPr/>
    </dgm:pt>
    <dgm:pt modelId="{4CE8114F-DD66-49A9-A807-4CFC5F9539FF}" type="pres">
      <dgm:prSet presAssocID="{127B636B-3DB6-4267-866C-1CBC1C8DFC35}" presName="parenttextcomposite" presStyleCnt="0"/>
      <dgm:spPr/>
    </dgm:pt>
    <dgm:pt modelId="{1D544C27-154A-47DD-9352-D11D8576ED5F}" type="pres">
      <dgm:prSet presAssocID="{127B636B-3DB6-4267-866C-1CBC1C8DFC35}" presName="parenttext" presStyleLbl="revTx" presStyleIdx="1" presStyleCnt="3" custScaleX="146281" custLinFactNeighborX="101" custLinFactNeighborY="2883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FF3A3-E8B9-425A-A778-9BF6D3EE2803}" type="pres">
      <dgm:prSet presAssocID="{127B636B-3DB6-4267-866C-1CBC1C8DFC35}" presName="composite" presStyleCnt="0"/>
      <dgm:spPr/>
    </dgm:pt>
    <dgm:pt modelId="{74492C0E-283A-41D2-B749-AD614E179990}" type="pres">
      <dgm:prSet presAssocID="{127B636B-3DB6-4267-866C-1CBC1C8DFC35}" presName="chevron1" presStyleLbl="alignNode1" presStyleIdx="7" presStyleCnt="21"/>
      <dgm:spPr/>
    </dgm:pt>
    <dgm:pt modelId="{85B0FFCD-FB60-41C1-8CB1-A2860E26C5FF}" type="pres">
      <dgm:prSet presAssocID="{127B636B-3DB6-4267-866C-1CBC1C8DFC35}" presName="chevron2" presStyleLbl="alignNode1" presStyleIdx="8" presStyleCnt="21"/>
      <dgm:spPr/>
    </dgm:pt>
    <dgm:pt modelId="{3CCF7F05-6CFE-41AD-89A2-687D57E23A65}" type="pres">
      <dgm:prSet presAssocID="{127B636B-3DB6-4267-866C-1CBC1C8DFC35}" presName="chevron3" presStyleLbl="alignNode1" presStyleIdx="9" presStyleCnt="21"/>
      <dgm:spPr/>
    </dgm:pt>
    <dgm:pt modelId="{1850E5D3-B7BE-4E08-8007-A92821195294}" type="pres">
      <dgm:prSet presAssocID="{127B636B-3DB6-4267-866C-1CBC1C8DFC35}" presName="chevron4" presStyleLbl="alignNode1" presStyleIdx="10" presStyleCnt="21"/>
      <dgm:spPr/>
    </dgm:pt>
    <dgm:pt modelId="{2748F13E-084E-4C10-92B2-5B2AB0F17E9B}" type="pres">
      <dgm:prSet presAssocID="{127B636B-3DB6-4267-866C-1CBC1C8DFC35}" presName="chevron5" presStyleLbl="alignNode1" presStyleIdx="11" presStyleCnt="21"/>
      <dgm:spPr/>
    </dgm:pt>
    <dgm:pt modelId="{524415AB-3DA0-42C1-8718-305B65114C94}" type="pres">
      <dgm:prSet presAssocID="{127B636B-3DB6-4267-866C-1CBC1C8DFC35}" presName="chevron6" presStyleLbl="alignNode1" presStyleIdx="12" presStyleCnt="21"/>
      <dgm:spPr/>
    </dgm:pt>
    <dgm:pt modelId="{1C05223B-376B-41BB-8579-FC1B578455BA}" type="pres">
      <dgm:prSet presAssocID="{127B636B-3DB6-4267-866C-1CBC1C8DFC35}" presName="chevron7" presStyleLbl="alignNode1" presStyleIdx="13" presStyleCnt="21"/>
      <dgm:spPr/>
    </dgm:pt>
    <dgm:pt modelId="{4D2406EA-8096-404E-8570-664EA580C8A4}" type="pres">
      <dgm:prSet presAssocID="{127B636B-3DB6-4267-866C-1CBC1C8DFC35}" presName="childtext" presStyleLbl="solidFgAcc1" presStyleIdx="1" presStyleCnt="3" custScaleX="15389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1ADD8F-A1F7-423F-B45B-BE44D1183122}" type="pres">
      <dgm:prSet presAssocID="{F7D71D3E-3E64-4E88-A265-C0ABA4BF3489}" presName="sibTrans" presStyleCnt="0"/>
      <dgm:spPr/>
    </dgm:pt>
    <dgm:pt modelId="{516AA3AF-0332-4B87-AFCA-E2E10F91E74A}" type="pres">
      <dgm:prSet presAssocID="{D2C0C2EE-83A5-49DB-9937-931953C840AE}" presName="parenttextcomposite" presStyleCnt="0"/>
      <dgm:spPr/>
    </dgm:pt>
    <dgm:pt modelId="{048E81C7-5D89-437E-A379-CC214D06313A}" type="pres">
      <dgm:prSet presAssocID="{D2C0C2EE-83A5-49DB-9937-931953C840AE}" presName="parenttext" presStyleLbl="revTx" presStyleIdx="2" presStyleCnt="3" custLinFactNeighborY="1408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54D313-74CD-4C18-AD3F-88D65EE6D0A2}" type="pres">
      <dgm:prSet presAssocID="{D2C0C2EE-83A5-49DB-9937-931953C840AE}" presName="composite" presStyleCnt="0"/>
      <dgm:spPr/>
    </dgm:pt>
    <dgm:pt modelId="{2CE10BDE-78E5-4FCD-B7CF-9BBA8683F028}" type="pres">
      <dgm:prSet presAssocID="{D2C0C2EE-83A5-49DB-9937-931953C840AE}" presName="chevron1" presStyleLbl="alignNode1" presStyleIdx="14" presStyleCnt="21"/>
      <dgm:spPr/>
    </dgm:pt>
    <dgm:pt modelId="{E6C257C9-84F1-4ED2-9390-4DD3F5ED8EA1}" type="pres">
      <dgm:prSet presAssocID="{D2C0C2EE-83A5-49DB-9937-931953C840AE}" presName="chevron2" presStyleLbl="alignNode1" presStyleIdx="15" presStyleCnt="21"/>
      <dgm:spPr/>
    </dgm:pt>
    <dgm:pt modelId="{E3E48A25-C50E-4313-A726-E907C66EEE82}" type="pres">
      <dgm:prSet presAssocID="{D2C0C2EE-83A5-49DB-9937-931953C840AE}" presName="chevron3" presStyleLbl="alignNode1" presStyleIdx="16" presStyleCnt="21"/>
      <dgm:spPr/>
    </dgm:pt>
    <dgm:pt modelId="{40548892-559D-4871-8051-156622CBB2C5}" type="pres">
      <dgm:prSet presAssocID="{D2C0C2EE-83A5-49DB-9937-931953C840AE}" presName="chevron4" presStyleLbl="alignNode1" presStyleIdx="17" presStyleCnt="21"/>
      <dgm:spPr/>
    </dgm:pt>
    <dgm:pt modelId="{595D964C-4A01-4001-9D7C-0BCA6B497AD1}" type="pres">
      <dgm:prSet presAssocID="{D2C0C2EE-83A5-49DB-9937-931953C840AE}" presName="chevron5" presStyleLbl="alignNode1" presStyleIdx="18" presStyleCnt="21"/>
      <dgm:spPr/>
    </dgm:pt>
    <dgm:pt modelId="{DBCCD34E-02EB-449F-861D-70DB7CE1A414}" type="pres">
      <dgm:prSet presAssocID="{D2C0C2EE-83A5-49DB-9937-931953C840AE}" presName="chevron6" presStyleLbl="alignNode1" presStyleIdx="19" presStyleCnt="21"/>
      <dgm:spPr/>
    </dgm:pt>
    <dgm:pt modelId="{8288419F-FA8B-4FC1-8ADC-65096FF20D44}" type="pres">
      <dgm:prSet presAssocID="{D2C0C2EE-83A5-49DB-9937-931953C840AE}" presName="chevron7" presStyleLbl="alignNode1" presStyleIdx="20" presStyleCnt="21"/>
      <dgm:spPr/>
    </dgm:pt>
    <dgm:pt modelId="{4F65DFA5-B4A9-4EA4-B2E5-0D739B83322B}" type="pres">
      <dgm:prSet presAssocID="{D2C0C2EE-83A5-49DB-9937-931953C840AE}" presName="childtext" presStyleLbl="solidFgAcc1" presStyleIdx="2" presStyleCnt="3" custScaleX="15452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274C1-E870-4D9B-8BD5-F94E59CE2FD5}" srcId="{9ED06FC8-79B5-4EE2-A9BC-80F83F46CE2F}" destId="{D2C0C2EE-83A5-49DB-9937-931953C840AE}" srcOrd="2" destOrd="0" parTransId="{D394E6C3-9C08-4A46-9A3E-12008BEC36A2}" sibTransId="{30D9B18A-FAA9-4B20-9986-667566811C6B}"/>
    <dgm:cxn modelId="{D928F111-B472-4245-B1A7-40E06D312F34}" srcId="{D2C0C2EE-83A5-49DB-9937-931953C840AE}" destId="{ADD04704-837F-409D-8277-AFABAB87278C}" srcOrd="0" destOrd="0" parTransId="{F80C9C51-F40A-44BB-9300-DF41138FAFC1}" sibTransId="{A02B0640-F40B-4F34-9AFF-187C421CDF6A}"/>
    <dgm:cxn modelId="{CEA27555-34F9-42B7-9FA7-0EA0D249038A}" type="presOf" srcId="{28B25F5E-C4E1-4B4C-A6E4-98D5D070DA96}" destId="{4D2406EA-8096-404E-8570-664EA580C8A4}" srcOrd="0" destOrd="0" presId="urn:microsoft.com/office/officeart/2008/layout/VerticalAccentList"/>
    <dgm:cxn modelId="{5487237A-B9A4-4D0F-AB00-DD5556EC6865}" type="presOf" srcId="{9ED06FC8-79B5-4EE2-A9BC-80F83F46CE2F}" destId="{C5354399-0784-4120-B666-B35332C38C89}" srcOrd="0" destOrd="0" presId="urn:microsoft.com/office/officeart/2008/layout/VerticalAccentList"/>
    <dgm:cxn modelId="{A97F1977-D58A-4D70-B771-3C9425371497}" type="presOf" srcId="{75348BB6-6F7E-477A-9B81-E73984BAC4C3}" destId="{198A986E-D208-4059-BFBE-ACE8F0EFC85D}" srcOrd="0" destOrd="0" presId="urn:microsoft.com/office/officeart/2008/layout/VerticalAccentList"/>
    <dgm:cxn modelId="{55A9C210-1E2D-443B-ABA7-1976000CEAB1}" type="presOf" srcId="{D2C0C2EE-83A5-49DB-9937-931953C840AE}" destId="{048E81C7-5D89-437E-A379-CC214D06313A}" srcOrd="0" destOrd="0" presId="urn:microsoft.com/office/officeart/2008/layout/VerticalAccentList"/>
    <dgm:cxn modelId="{1A5B4B39-439D-4F05-8CF0-A08980316DCF}" type="presOf" srcId="{127B636B-3DB6-4267-866C-1CBC1C8DFC35}" destId="{1D544C27-154A-47DD-9352-D11D8576ED5F}" srcOrd="0" destOrd="0" presId="urn:microsoft.com/office/officeart/2008/layout/VerticalAccentList"/>
    <dgm:cxn modelId="{DFB6C0A0-075A-457E-9673-0E797E5DD6D1}" srcId="{127B636B-3DB6-4267-866C-1CBC1C8DFC35}" destId="{28B25F5E-C4E1-4B4C-A6E4-98D5D070DA96}" srcOrd="0" destOrd="0" parTransId="{DA08306A-4BD8-4A60-972C-28719C8C3D0F}" sibTransId="{6F680266-5707-4C97-B211-512E146AC867}"/>
    <dgm:cxn modelId="{4BB664CD-3E38-468A-B010-F8375F076720}" srcId="{6021E80A-1735-40D5-A80E-DEFE8D2A6ECA}" destId="{75348BB6-6F7E-477A-9B81-E73984BAC4C3}" srcOrd="0" destOrd="0" parTransId="{3E450C5D-9364-4D1E-AE01-7FE1638E9EDB}" sibTransId="{BBB0A6D1-3798-4555-98F1-DD1318CA177C}"/>
    <dgm:cxn modelId="{B9542940-04C4-4E19-BD8E-AD33689F854E}" type="presOf" srcId="{ADD04704-837F-409D-8277-AFABAB87278C}" destId="{4F65DFA5-B4A9-4EA4-B2E5-0D739B83322B}" srcOrd="0" destOrd="0" presId="urn:microsoft.com/office/officeart/2008/layout/VerticalAccentList"/>
    <dgm:cxn modelId="{B4B71D07-8870-4919-B6E4-E9F21FADB835}" srcId="{9ED06FC8-79B5-4EE2-A9BC-80F83F46CE2F}" destId="{127B636B-3DB6-4267-866C-1CBC1C8DFC35}" srcOrd="1" destOrd="0" parTransId="{8CAC6321-402A-460E-856A-7FB566D3D153}" sibTransId="{F7D71D3E-3E64-4E88-A265-C0ABA4BF3489}"/>
    <dgm:cxn modelId="{1D21FECD-FAEC-4089-B06A-4CA057FD5C25}" type="presOf" srcId="{6021E80A-1735-40D5-A80E-DEFE8D2A6ECA}" destId="{DD9BC627-2F1D-4039-AC1C-FFCFFD850601}" srcOrd="0" destOrd="0" presId="urn:microsoft.com/office/officeart/2008/layout/VerticalAccentList"/>
    <dgm:cxn modelId="{66511EDA-0AAF-41CD-AC49-191F04D48C36}" srcId="{9ED06FC8-79B5-4EE2-A9BC-80F83F46CE2F}" destId="{6021E80A-1735-40D5-A80E-DEFE8D2A6ECA}" srcOrd="0" destOrd="0" parTransId="{80D3B907-607C-4E26-A736-00EC6041803E}" sibTransId="{72F588E4-93E0-4A30-A36B-EB04F5386B97}"/>
    <dgm:cxn modelId="{3FB0C253-6897-4E4F-8B2C-E59A99F4E5EA}" type="presParOf" srcId="{C5354399-0784-4120-B666-B35332C38C89}" destId="{CFCE091C-DCFC-4129-AAC8-29AF8BD47B87}" srcOrd="0" destOrd="0" presId="urn:microsoft.com/office/officeart/2008/layout/VerticalAccentList"/>
    <dgm:cxn modelId="{87E8A845-33D3-4A72-A8BB-B70D9AC8910F}" type="presParOf" srcId="{CFCE091C-DCFC-4129-AAC8-29AF8BD47B87}" destId="{DD9BC627-2F1D-4039-AC1C-FFCFFD850601}" srcOrd="0" destOrd="0" presId="urn:microsoft.com/office/officeart/2008/layout/VerticalAccentList"/>
    <dgm:cxn modelId="{BA65C60F-F370-46B9-8235-FA37A8FBFA9A}" type="presParOf" srcId="{C5354399-0784-4120-B666-B35332C38C89}" destId="{63606598-01AB-4736-A8DB-5479D8AFEFDA}" srcOrd="1" destOrd="0" presId="urn:microsoft.com/office/officeart/2008/layout/VerticalAccentList"/>
    <dgm:cxn modelId="{F10AD5D0-F038-4AD9-886B-AD22E9C5BEAA}" type="presParOf" srcId="{63606598-01AB-4736-A8DB-5479D8AFEFDA}" destId="{73A75953-F2AD-427A-A544-F714058265AA}" srcOrd="0" destOrd="0" presId="urn:microsoft.com/office/officeart/2008/layout/VerticalAccentList"/>
    <dgm:cxn modelId="{E23392B1-53A8-48A9-A0B4-920FE668B6AB}" type="presParOf" srcId="{63606598-01AB-4736-A8DB-5479D8AFEFDA}" destId="{79747C8D-F5CF-4224-932C-C75BF072FBC9}" srcOrd="1" destOrd="0" presId="urn:microsoft.com/office/officeart/2008/layout/VerticalAccentList"/>
    <dgm:cxn modelId="{79B96954-82CC-4E89-9DA2-F961D7FC92A7}" type="presParOf" srcId="{63606598-01AB-4736-A8DB-5479D8AFEFDA}" destId="{FE8A6BF2-D339-4261-82FB-324750AD3F82}" srcOrd="2" destOrd="0" presId="urn:microsoft.com/office/officeart/2008/layout/VerticalAccentList"/>
    <dgm:cxn modelId="{E7377525-0501-418E-AC4A-F1383862FC00}" type="presParOf" srcId="{63606598-01AB-4736-A8DB-5479D8AFEFDA}" destId="{4FD360B8-3C8F-4975-BC2A-BE66A008E64F}" srcOrd="3" destOrd="0" presId="urn:microsoft.com/office/officeart/2008/layout/VerticalAccentList"/>
    <dgm:cxn modelId="{E1B21C5E-502D-4D77-98CA-F083A90D7B6B}" type="presParOf" srcId="{63606598-01AB-4736-A8DB-5479D8AFEFDA}" destId="{FC718B0D-AC1B-4825-A094-E9A3D3679E97}" srcOrd="4" destOrd="0" presId="urn:microsoft.com/office/officeart/2008/layout/VerticalAccentList"/>
    <dgm:cxn modelId="{2C34FDE3-2695-4231-A28B-E5431803E336}" type="presParOf" srcId="{63606598-01AB-4736-A8DB-5479D8AFEFDA}" destId="{5D14DA31-91A6-4C4F-92B8-3320DD45AB5C}" srcOrd="5" destOrd="0" presId="urn:microsoft.com/office/officeart/2008/layout/VerticalAccentList"/>
    <dgm:cxn modelId="{C0FDE50C-B361-4E7A-BD68-D3EFAFDBA69A}" type="presParOf" srcId="{63606598-01AB-4736-A8DB-5479D8AFEFDA}" destId="{FFC70D39-6534-425E-8C4F-A28552D9132A}" srcOrd="6" destOrd="0" presId="urn:microsoft.com/office/officeart/2008/layout/VerticalAccentList"/>
    <dgm:cxn modelId="{FE77C2E9-C80A-4BE8-86D7-F88C23EA0AAD}" type="presParOf" srcId="{63606598-01AB-4736-A8DB-5479D8AFEFDA}" destId="{198A986E-D208-4059-BFBE-ACE8F0EFC85D}" srcOrd="7" destOrd="0" presId="urn:microsoft.com/office/officeart/2008/layout/VerticalAccentList"/>
    <dgm:cxn modelId="{170F417B-6E68-4A68-AD05-B5F2AF01290D}" type="presParOf" srcId="{C5354399-0784-4120-B666-B35332C38C89}" destId="{8F7A0699-19DA-4415-9537-BD90064F5D48}" srcOrd="2" destOrd="0" presId="urn:microsoft.com/office/officeart/2008/layout/VerticalAccentList"/>
    <dgm:cxn modelId="{3978143B-6748-4F11-9DCB-D7D751039ACC}" type="presParOf" srcId="{C5354399-0784-4120-B666-B35332C38C89}" destId="{4CE8114F-DD66-49A9-A807-4CFC5F9539FF}" srcOrd="3" destOrd="0" presId="urn:microsoft.com/office/officeart/2008/layout/VerticalAccentList"/>
    <dgm:cxn modelId="{5B33EB8A-4D0F-40EB-806E-96D47D13C7C2}" type="presParOf" srcId="{4CE8114F-DD66-49A9-A807-4CFC5F9539FF}" destId="{1D544C27-154A-47DD-9352-D11D8576ED5F}" srcOrd="0" destOrd="0" presId="urn:microsoft.com/office/officeart/2008/layout/VerticalAccentList"/>
    <dgm:cxn modelId="{B6A0E5AA-1D62-4E48-83A1-007AA918CC30}" type="presParOf" srcId="{C5354399-0784-4120-B666-B35332C38C89}" destId="{B5EFF3A3-E8B9-425A-A778-9BF6D3EE2803}" srcOrd="4" destOrd="0" presId="urn:microsoft.com/office/officeart/2008/layout/VerticalAccentList"/>
    <dgm:cxn modelId="{03EAFB86-646F-4ADD-AFC3-971EDCE68294}" type="presParOf" srcId="{B5EFF3A3-E8B9-425A-A778-9BF6D3EE2803}" destId="{74492C0E-283A-41D2-B749-AD614E179990}" srcOrd="0" destOrd="0" presId="urn:microsoft.com/office/officeart/2008/layout/VerticalAccentList"/>
    <dgm:cxn modelId="{501A0AE5-A29F-4892-863E-FB6DF76CF560}" type="presParOf" srcId="{B5EFF3A3-E8B9-425A-A778-9BF6D3EE2803}" destId="{85B0FFCD-FB60-41C1-8CB1-A2860E26C5FF}" srcOrd="1" destOrd="0" presId="urn:microsoft.com/office/officeart/2008/layout/VerticalAccentList"/>
    <dgm:cxn modelId="{8FCA91A2-5E02-4D3E-9249-01D1750B59DA}" type="presParOf" srcId="{B5EFF3A3-E8B9-425A-A778-9BF6D3EE2803}" destId="{3CCF7F05-6CFE-41AD-89A2-687D57E23A65}" srcOrd="2" destOrd="0" presId="urn:microsoft.com/office/officeart/2008/layout/VerticalAccentList"/>
    <dgm:cxn modelId="{CDD43C86-63DB-4F54-8888-76E9052D67E2}" type="presParOf" srcId="{B5EFF3A3-E8B9-425A-A778-9BF6D3EE2803}" destId="{1850E5D3-B7BE-4E08-8007-A92821195294}" srcOrd="3" destOrd="0" presId="urn:microsoft.com/office/officeart/2008/layout/VerticalAccentList"/>
    <dgm:cxn modelId="{3AA605FA-C499-4CC8-8D23-5AD5D43D5B2D}" type="presParOf" srcId="{B5EFF3A3-E8B9-425A-A778-9BF6D3EE2803}" destId="{2748F13E-084E-4C10-92B2-5B2AB0F17E9B}" srcOrd="4" destOrd="0" presId="urn:microsoft.com/office/officeart/2008/layout/VerticalAccentList"/>
    <dgm:cxn modelId="{D6FDD3EB-83DD-4BB3-AB2F-22AA4D19F7F6}" type="presParOf" srcId="{B5EFF3A3-E8B9-425A-A778-9BF6D3EE2803}" destId="{524415AB-3DA0-42C1-8718-305B65114C94}" srcOrd="5" destOrd="0" presId="urn:microsoft.com/office/officeart/2008/layout/VerticalAccentList"/>
    <dgm:cxn modelId="{750A931E-7E17-4B96-B022-584857ECAE87}" type="presParOf" srcId="{B5EFF3A3-E8B9-425A-A778-9BF6D3EE2803}" destId="{1C05223B-376B-41BB-8579-FC1B578455BA}" srcOrd="6" destOrd="0" presId="urn:microsoft.com/office/officeart/2008/layout/VerticalAccentList"/>
    <dgm:cxn modelId="{7D2556FC-D23D-42F6-852A-9AB0C2F8AF35}" type="presParOf" srcId="{B5EFF3A3-E8B9-425A-A778-9BF6D3EE2803}" destId="{4D2406EA-8096-404E-8570-664EA580C8A4}" srcOrd="7" destOrd="0" presId="urn:microsoft.com/office/officeart/2008/layout/VerticalAccentList"/>
    <dgm:cxn modelId="{25D158FC-F68A-441E-920F-5F64DB94C935}" type="presParOf" srcId="{C5354399-0784-4120-B666-B35332C38C89}" destId="{E81ADD8F-A1F7-423F-B45B-BE44D1183122}" srcOrd="5" destOrd="0" presId="urn:microsoft.com/office/officeart/2008/layout/VerticalAccentList"/>
    <dgm:cxn modelId="{66D213F3-D863-4F52-9642-510A6F8F6CAE}" type="presParOf" srcId="{C5354399-0784-4120-B666-B35332C38C89}" destId="{516AA3AF-0332-4B87-AFCA-E2E10F91E74A}" srcOrd="6" destOrd="0" presId="urn:microsoft.com/office/officeart/2008/layout/VerticalAccentList"/>
    <dgm:cxn modelId="{445EC0FF-85E4-4E9D-AE13-484CAAFC70FB}" type="presParOf" srcId="{516AA3AF-0332-4B87-AFCA-E2E10F91E74A}" destId="{048E81C7-5D89-437E-A379-CC214D06313A}" srcOrd="0" destOrd="0" presId="urn:microsoft.com/office/officeart/2008/layout/VerticalAccentList"/>
    <dgm:cxn modelId="{0524B967-2C04-4144-948A-7956C57D7AA8}" type="presParOf" srcId="{C5354399-0784-4120-B666-B35332C38C89}" destId="{7354D313-74CD-4C18-AD3F-88D65EE6D0A2}" srcOrd="7" destOrd="0" presId="urn:microsoft.com/office/officeart/2008/layout/VerticalAccentList"/>
    <dgm:cxn modelId="{599642A8-6EBB-4F5E-8A7D-CFA6FEF9DA0D}" type="presParOf" srcId="{7354D313-74CD-4C18-AD3F-88D65EE6D0A2}" destId="{2CE10BDE-78E5-4FCD-B7CF-9BBA8683F028}" srcOrd="0" destOrd="0" presId="urn:microsoft.com/office/officeart/2008/layout/VerticalAccentList"/>
    <dgm:cxn modelId="{86408357-1403-40BE-A59F-F754BD16CB5E}" type="presParOf" srcId="{7354D313-74CD-4C18-AD3F-88D65EE6D0A2}" destId="{E6C257C9-84F1-4ED2-9390-4DD3F5ED8EA1}" srcOrd="1" destOrd="0" presId="urn:microsoft.com/office/officeart/2008/layout/VerticalAccentList"/>
    <dgm:cxn modelId="{95FEE67B-F380-4E16-8064-627FA1BBBB97}" type="presParOf" srcId="{7354D313-74CD-4C18-AD3F-88D65EE6D0A2}" destId="{E3E48A25-C50E-4313-A726-E907C66EEE82}" srcOrd="2" destOrd="0" presId="urn:microsoft.com/office/officeart/2008/layout/VerticalAccentList"/>
    <dgm:cxn modelId="{8E823FCB-6819-4B61-AE63-836B12031B30}" type="presParOf" srcId="{7354D313-74CD-4C18-AD3F-88D65EE6D0A2}" destId="{40548892-559D-4871-8051-156622CBB2C5}" srcOrd="3" destOrd="0" presId="urn:microsoft.com/office/officeart/2008/layout/VerticalAccentList"/>
    <dgm:cxn modelId="{53FAC471-4ACE-489C-BD64-D5D1F60366A7}" type="presParOf" srcId="{7354D313-74CD-4C18-AD3F-88D65EE6D0A2}" destId="{595D964C-4A01-4001-9D7C-0BCA6B497AD1}" srcOrd="4" destOrd="0" presId="urn:microsoft.com/office/officeart/2008/layout/VerticalAccentList"/>
    <dgm:cxn modelId="{62AA33B1-32BE-40A8-8C9A-774096A98ED0}" type="presParOf" srcId="{7354D313-74CD-4C18-AD3F-88D65EE6D0A2}" destId="{DBCCD34E-02EB-449F-861D-70DB7CE1A414}" srcOrd="5" destOrd="0" presId="urn:microsoft.com/office/officeart/2008/layout/VerticalAccentList"/>
    <dgm:cxn modelId="{03283603-31D7-4A86-A743-5D19B153246B}" type="presParOf" srcId="{7354D313-74CD-4C18-AD3F-88D65EE6D0A2}" destId="{8288419F-FA8B-4FC1-8ADC-65096FF20D44}" srcOrd="6" destOrd="0" presId="urn:microsoft.com/office/officeart/2008/layout/VerticalAccentList"/>
    <dgm:cxn modelId="{91E30A72-F032-4219-8332-C89A5054BF26}" type="presParOf" srcId="{7354D313-74CD-4C18-AD3F-88D65EE6D0A2}" destId="{4F65DFA5-B4A9-4EA4-B2E5-0D739B83322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9DD64-2379-4D61-90C9-170B582D5D93}">
      <dsp:nvSpPr>
        <dsp:cNvPr id="0" name=""/>
        <dsp:cNvSpPr/>
      </dsp:nvSpPr>
      <dsp:spPr>
        <a:xfrm>
          <a:off x="0" y="0"/>
          <a:ext cx="3673797" cy="3933923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reflection blurRad="6350" stA="50000" endA="300" endPos="385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EDE49-2557-43DE-AA6D-1000688D340E}">
      <dsp:nvSpPr>
        <dsp:cNvPr id="0" name=""/>
        <dsp:cNvSpPr/>
      </dsp:nvSpPr>
      <dsp:spPr>
        <a:xfrm>
          <a:off x="1836898" y="395505"/>
          <a:ext cx="2387968" cy="931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展示</a:t>
          </a:r>
          <a:endParaRPr lang="zh-TW" altLang="en-US" sz="3600" kern="1200" dirty="0"/>
        </a:p>
      </dsp:txBody>
      <dsp:txXfrm>
        <a:off x="1882357" y="440964"/>
        <a:ext cx="2297050" cy="840315"/>
      </dsp:txXfrm>
    </dsp:sp>
    <dsp:sp modelId="{F64B3DC3-5AB4-4AA1-A20D-3932479A4432}">
      <dsp:nvSpPr>
        <dsp:cNvPr id="0" name=""/>
        <dsp:cNvSpPr/>
      </dsp:nvSpPr>
      <dsp:spPr>
        <a:xfrm>
          <a:off x="1836898" y="1443142"/>
          <a:ext cx="2387968" cy="931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典藏</a:t>
          </a:r>
          <a:endParaRPr lang="zh-TW" altLang="en-US" sz="3600" kern="1200" dirty="0"/>
        </a:p>
      </dsp:txBody>
      <dsp:txXfrm>
        <a:off x="1882357" y="1488601"/>
        <a:ext cx="2297050" cy="840315"/>
      </dsp:txXfrm>
    </dsp:sp>
    <dsp:sp modelId="{9309D68B-370E-4F0B-8CAB-7D76A60E6185}">
      <dsp:nvSpPr>
        <dsp:cNvPr id="0" name=""/>
        <dsp:cNvSpPr/>
      </dsp:nvSpPr>
      <dsp:spPr>
        <a:xfrm>
          <a:off x="1836898" y="2490780"/>
          <a:ext cx="2387968" cy="931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活動</a:t>
          </a:r>
          <a:endParaRPr lang="zh-TW" altLang="en-US" sz="3600" kern="1200" dirty="0"/>
        </a:p>
      </dsp:txBody>
      <dsp:txXfrm>
        <a:off x="1882357" y="2536239"/>
        <a:ext cx="2297050" cy="8403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BC627-2F1D-4039-AC1C-FFCFFD850601}">
      <dsp:nvSpPr>
        <dsp:cNvPr id="0" name=""/>
        <dsp:cNvSpPr/>
      </dsp:nvSpPr>
      <dsp:spPr>
        <a:xfrm>
          <a:off x="634983" y="66259"/>
          <a:ext cx="5290973" cy="480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藝術</a:t>
          </a:r>
          <a:endParaRPr lang="zh-TW" altLang="en-US" sz="3600" b="1" kern="1200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34983" y="66259"/>
        <a:ext cx="5290973" cy="480997"/>
      </dsp:txXfrm>
    </dsp:sp>
    <dsp:sp modelId="{73A75953-F2AD-427A-A544-F714058265AA}">
      <dsp:nvSpPr>
        <dsp:cNvPr id="0" name=""/>
        <dsp:cNvSpPr/>
      </dsp:nvSpPr>
      <dsp:spPr>
        <a:xfrm>
          <a:off x="1393697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47C8D-F5CF-4224-932C-C75BF072FBC9}">
      <dsp:nvSpPr>
        <dsp:cNvPr id="0" name=""/>
        <dsp:cNvSpPr/>
      </dsp:nvSpPr>
      <dsp:spPr>
        <a:xfrm>
          <a:off x="2137373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A6BF2-D339-4261-82FB-324750AD3F82}">
      <dsp:nvSpPr>
        <dsp:cNvPr id="0" name=""/>
        <dsp:cNvSpPr/>
      </dsp:nvSpPr>
      <dsp:spPr>
        <a:xfrm>
          <a:off x="2881637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360B8-3C8F-4975-BC2A-BE66A008E64F}">
      <dsp:nvSpPr>
        <dsp:cNvPr id="0" name=""/>
        <dsp:cNvSpPr/>
      </dsp:nvSpPr>
      <dsp:spPr>
        <a:xfrm>
          <a:off x="3625312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18B0D-AC1B-4825-A094-E9A3D3679E97}">
      <dsp:nvSpPr>
        <dsp:cNvPr id="0" name=""/>
        <dsp:cNvSpPr/>
      </dsp:nvSpPr>
      <dsp:spPr>
        <a:xfrm>
          <a:off x="4369576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4DA31-91A6-4C4F-92B8-3320DD45AB5C}">
      <dsp:nvSpPr>
        <dsp:cNvPr id="0" name=""/>
        <dsp:cNvSpPr/>
      </dsp:nvSpPr>
      <dsp:spPr>
        <a:xfrm>
          <a:off x="5113252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70D39-6534-425E-8C4F-A28552D9132A}">
      <dsp:nvSpPr>
        <dsp:cNvPr id="0" name=""/>
        <dsp:cNvSpPr/>
      </dsp:nvSpPr>
      <dsp:spPr>
        <a:xfrm>
          <a:off x="5857515" y="482630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A986E-D208-4059-BFBE-ACE8F0EFC85D}">
      <dsp:nvSpPr>
        <dsp:cNvPr id="0" name=""/>
        <dsp:cNvSpPr/>
      </dsp:nvSpPr>
      <dsp:spPr>
        <a:xfrm>
          <a:off x="628270" y="602974"/>
          <a:ext cx="6067137" cy="768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ts val="4200"/>
            </a:lnSpc>
            <a:spcBef>
              <a:spcPct val="0"/>
            </a:spcBef>
            <a:spcAft>
              <a:spcPts val="0"/>
            </a:spcAft>
          </a:pPr>
          <a:endParaRPr lang="zh-TW" altLang="en-US" sz="2800" b="1" kern="1200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28270" y="602974"/>
        <a:ext cx="6067137" cy="768845"/>
      </dsp:txXfrm>
    </dsp:sp>
    <dsp:sp modelId="{1D544C27-154A-47DD-9352-D11D8576ED5F}">
      <dsp:nvSpPr>
        <dsp:cNvPr id="0" name=""/>
        <dsp:cNvSpPr/>
      </dsp:nvSpPr>
      <dsp:spPr>
        <a:xfrm>
          <a:off x="599745" y="1635407"/>
          <a:ext cx="5290973" cy="480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設計</a:t>
          </a:r>
          <a:endParaRPr lang="zh-TW" altLang="en-US" sz="3600" b="1" kern="1200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99745" y="1635407"/>
        <a:ext cx="5290973" cy="480997"/>
      </dsp:txXfrm>
    </dsp:sp>
    <dsp:sp modelId="{74492C0E-283A-41D2-B749-AD614E179990}">
      <dsp:nvSpPr>
        <dsp:cNvPr id="0" name=""/>
        <dsp:cNvSpPr/>
      </dsp:nvSpPr>
      <dsp:spPr>
        <a:xfrm>
          <a:off x="2120721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0FFCD-FB60-41C1-8CB1-A2860E26C5FF}">
      <dsp:nvSpPr>
        <dsp:cNvPr id="0" name=""/>
        <dsp:cNvSpPr/>
      </dsp:nvSpPr>
      <dsp:spPr>
        <a:xfrm>
          <a:off x="2864397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F7F05-6CFE-41AD-89A2-687D57E23A65}">
      <dsp:nvSpPr>
        <dsp:cNvPr id="0" name=""/>
        <dsp:cNvSpPr/>
      </dsp:nvSpPr>
      <dsp:spPr>
        <a:xfrm>
          <a:off x="3608661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0E5D3-B7BE-4E08-8007-A92821195294}">
      <dsp:nvSpPr>
        <dsp:cNvPr id="0" name=""/>
        <dsp:cNvSpPr/>
      </dsp:nvSpPr>
      <dsp:spPr>
        <a:xfrm>
          <a:off x="4352336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8F13E-084E-4C10-92B2-5B2AB0F17E9B}">
      <dsp:nvSpPr>
        <dsp:cNvPr id="0" name=""/>
        <dsp:cNvSpPr/>
      </dsp:nvSpPr>
      <dsp:spPr>
        <a:xfrm>
          <a:off x="5096600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415AB-3DA0-42C1-8718-305B65114C94}">
      <dsp:nvSpPr>
        <dsp:cNvPr id="0" name=""/>
        <dsp:cNvSpPr/>
      </dsp:nvSpPr>
      <dsp:spPr>
        <a:xfrm>
          <a:off x="5840276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5223B-376B-41BB-8579-FC1B578455BA}">
      <dsp:nvSpPr>
        <dsp:cNvPr id="0" name=""/>
        <dsp:cNvSpPr/>
      </dsp:nvSpPr>
      <dsp:spPr>
        <a:xfrm>
          <a:off x="6584539" y="1998493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406EA-8096-404E-8570-664EA580C8A4}">
      <dsp:nvSpPr>
        <dsp:cNvPr id="0" name=""/>
        <dsp:cNvSpPr/>
      </dsp:nvSpPr>
      <dsp:spPr>
        <a:xfrm>
          <a:off x="635024" y="2077999"/>
          <a:ext cx="7521185" cy="8060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產品、視覺、空間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數位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時尚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文創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室內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endParaRPr lang="en-US" altLang="zh-TW" sz="2800" b="1" kern="1200" dirty="0" smtClean="0">
            <a:solidFill>
              <a:srgbClr val="002060"/>
            </a:solidFill>
            <a:latin typeface="新細明體" panose="02020500000000000000" pitchFamily="18" charset="-120"/>
            <a:ea typeface="新細明體" panose="02020500000000000000" pitchFamily="18" charset="-120"/>
          </a:endParaRPr>
        </a:p>
        <a:p>
          <a:pPr lvl="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商業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工業</a:t>
          </a:r>
          <a:r>
            <a:rPr lang="zh-TW" altLang="en-US" sz="2800" b="1" kern="1200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en-US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景觀</a:t>
          </a:r>
          <a:r>
            <a:rPr lang="en-US" alt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kern="1200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35024" y="2077999"/>
        <a:ext cx="7521185" cy="806077"/>
      </dsp:txXfrm>
    </dsp:sp>
    <dsp:sp modelId="{048E81C7-5D89-437E-A379-CC214D06313A}">
      <dsp:nvSpPr>
        <dsp:cNvPr id="0" name=""/>
        <dsp:cNvSpPr/>
      </dsp:nvSpPr>
      <dsp:spPr>
        <a:xfrm>
          <a:off x="633607" y="3134956"/>
          <a:ext cx="5248698" cy="480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b="1" kern="1200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33607" y="3134956"/>
        <a:ext cx="5248698" cy="480997"/>
      </dsp:txXfrm>
    </dsp:sp>
    <dsp:sp modelId="{2CE10BDE-78E5-4FCD-B7CF-9BBA8683F028}">
      <dsp:nvSpPr>
        <dsp:cNvPr id="0" name=""/>
        <dsp:cNvSpPr/>
      </dsp:nvSpPr>
      <dsp:spPr>
        <a:xfrm>
          <a:off x="1040007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257C9-84F1-4ED2-9390-4DD3F5ED8EA1}">
      <dsp:nvSpPr>
        <dsp:cNvPr id="0" name=""/>
        <dsp:cNvSpPr/>
      </dsp:nvSpPr>
      <dsp:spPr>
        <a:xfrm>
          <a:off x="1783683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48A25-C50E-4313-A726-E907C66EEE82}">
      <dsp:nvSpPr>
        <dsp:cNvPr id="0" name=""/>
        <dsp:cNvSpPr/>
      </dsp:nvSpPr>
      <dsp:spPr>
        <a:xfrm>
          <a:off x="2527946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48892-559D-4871-8051-156622CBB2C5}">
      <dsp:nvSpPr>
        <dsp:cNvPr id="0" name=""/>
        <dsp:cNvSpPr/>
      </dsp:nvSpPr>
      <dsp:spPr>
        <a:xfrm>
          <a:off x="3271622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D964C-4A01-4001-9D7C-0BCA6B497AD1}">
      <dsp:nvSpPr>
        <dsp:cNvPr id="0" name=""/>
        <dsp:cNvSpPr/>
      </dsp:nvSpPr>
      <dsp:spPr>
        <a:xfrm>
          <a:off x="4015886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CD34E-02EB-449F-861D-70DB7CE1A414}">
      <dsp:nvSpPr>
        <dsp:cNvPr id="0" name=""/>
        <dsp:cNvSpPr/>
      </dsp:nvSpPr>
      <dsp:spPr>
        <a:xfrm>
          <a:off x="4759561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8419F-FA8B-4FC1-8ADC-65096FF20D44}">
      <dsp:nvSpPr>
        <dsp:cNvPr id="0" name=""/>
        <dsp:cNvSpPr/>
      </dsp:nvSpPr>
      <dsp:spPr>
        <a:xfrm>
          <a:off x="5503825" y="3514357"/>
          <a:ext cx="1238087" cy="97980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5DFA5-B4A9-4EA4-B2E5-0D739B83322B}">
      <dsp:nvSpPr>
        <dsp:cNvPr id="0" name=""/>
        <dsp:cNvSpPr/>
      </dsp:nvSpPr>
      <dsp:spPr>
        <a:xfrm>
          <a:off x="681278" y="3633188"/>
          <a:ext cx="5359756" cy="7838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運輸管理、航空、航海</a:t>
          </a:r>
          <a:r>
            <a:rPr lang="en-US" alt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kern="1200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81278" y="3633188"/>
        <a:ext cx="5359756" cy="7838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BC627-2F1D-4039-AC1C-FFCFFD850601}">
      <dsp:nvSpPr>
        <dsp:cNvPr id="0" name=""/>
        <dsp:cNvSpPr/>
      </dsp:nvSpPr>
      <dsp:spPr>
        <a:xfrm>
          <a:off x="-6" y="76808"/>
          <a:ext cx="8087170" cy="73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b="1" kern="1200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社會服務</a:t>
          </a:r>
          <a:endParaRPr lang="zh-TW" altLang="en-US" sz="3600" b="1" kern="1200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-6" y="76808"/>
        <a:ext cx="8087170" cy="735197"/>
      </dsp:txXfrm>
    </dsp:sp>
    <dsp:sp modelId="{73A75953-F2AD-427A-A544-F714058265AA}">
      <dsp:nvSpPr>
        <dsp:cNvPr id="0" name=""/>
        <dsp:cNvSpPr/>
      </dsp:nvSpPr>
      <dsp:spPr>
        <a:xfrm>
          <a:off x="171212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47C8D-F5CF-4224-932C-C75BF072FBC9}">
      <dsp:nvSpPr>
        <dsp:cNvPr id="0" name=""/>
        <dsp:cNvSpPr/>
      </dsp:nvSpPr>
      <dsp:spPr>
        <a:xfrm>
          <a:off x="1307909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A6BF2-D339-4261-82FB-324750AD3F82}">
      <dsp:nvSpPr>
        <dsp:cNvPr id="0" name=""/>
        <dsp:cNvSpPr/>
      </dsp:nvSpPr>
      <dsp:spPr>
        <a:xfrm>
          <a:off x="2445504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360B8-3C8F-4975-BC2A-BE66A008E64F}">
      <dsp:nvSpPr>
        <dsp:cNvPr id="0" name=""/>
        <dsp:cNvSpPr/>
      </dsp:nvSpPr>
      <dsp:spPr>
        <a:xfrm>
          <a:off x="3582201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18B0D-AC1B-4825-A094-E9A3D3679E97}">
      <dsp:nvSpPr>
        <dsp:cNvPr id="0" name=""/>
        <dsp:cNvSpPr/>
      </dsp:nvSpPr>
      <dsp:spPr>
        <a:xfrm>
          <a:off x="4719797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4DA31-91A6-4C4F-92B8-3320DD45AB5C}">
      <dsp:nvSpPr>
        <dsp:cNvPr id="0" name=""/>
        <dsp:cNvSpPr/>
      </dsp:nvSpPr>
      <dsp:spPr>
        <a:xfrm>
          <a:off x="5856493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70D39-6534-425E-8C4F-A28552D9132A}">
      <dsp:nvSpPr>
        <dsp:cNvPr id="0" name=""/>
        <dsp:cNvSpPr/>
      </dsp:nvSpPr>
      <dsp:spPr>
        <a:xfrm>
          <a:off x="6994089" y="735302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A986E-D208-4059-BFBE-ACE8F0EFC85D}">
      <dsp:nvSpPr>
        <dsp:cNvPr id="0" name=""/>
        <dsp:cNvSpPr/>
      </dsp:nvSpPr>
      <dsp:spPr>
        <a:xfrm>
          <a:off x="16951" y="885064"/>
          <a:ext cx="8534742" cy="1198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身心障礙服務、老年服務、社會工作、兒童保育</a:t>
          </a:r>
          <a:r>
            <a:rPr lang="en-US" alt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kern="1200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951" y="885064"/>
        <a:ext cx="8534742" cy="1198099"/>
      </dsp:txXfrm>
    </dsp:sp>
    <dsp:sp modelId="{1D544C27-154A-47DD-9352-D11D8576ED5F}">
      <dsp:nvSpPr>
        <dsp:cNvPr id="0" name=""/>
        <dsp:cNvSpPr/>
      </dsp:nvSpPr>
      <dsp:spPr>
        <a:xfrm>
          <a:off x="8485" y="2383633"/>
          <a:ext cx="8087170" cy="73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b="1" kern="1200" dirty="0" smtClean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民生</a:t>
          </a:r>
          <a:endParaRPr lang="zh-TW" altLang="en-US" sz="3600" b="1" kern="1200" dirty="0">
            <a:solidFill>
              <a:srgbClr val="4C183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485" y="2383633"/>
        <a:ext cx="8087170" cy="735197"/>
      </dsp:txXfrm>
    </dsp:sp>
    <dsp:sp modelId="{74492C0E-283A-41D2-B749-AD614E179990}">
      <dsp:nvSpPr>
        <dsp:cNvPr id="0" name=""/>
        <dsp:cNvSpPr/>
      </dsp:nvSpPr>
      <dsp:spPr>
        <a:xfrm>
          <a:off x="899180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0FFCD-FB60-41C1-8CB1-A2860E26C5FF}">
      <dsp:nvSpPr>
        <dsp:cNvPr id="0" name=""/>
        <dsp:cNvSpPr/>
      </dsp:nvSpPr>
      <dsp:spPr>
        <a:xfrm>
          <a:off x="2035877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F7F05-6CFE-41AD-89A2-687D57E23A65}">
      <dsp:nvSpPr>
        <dsp:cNvPr id="0" name=""/>
        <dsp:cNvSpPr/>
      </dsp:nvSpPr>
      <dsp:spPr>
        <a:xfrm>
          <a:off x="3173473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0E5D3-B7BE-4E08-8007-A92821195294}">
      <dsp:nvSpPr>
        <dsp:cNvPr id="0" name=""/>
        <dsp:cNvSpPr/>
      </dsp:nvSpPr>
      <dsp:spPr>
        <a:xfrm>
          <a:off x="4310169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8F13E-084E-4C10-92B2-5B2AB0F17E9B}">
      <dsp:nvSpPr>
        <dsp:cNvPr id="0" name=""/>
        <dsp:cNvSpPr/>
      </dsp:nvSpPr>
      <dsp:spPr>
        <a:xfrm>
          <a:off x="5447765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415AB-3DA0-42C1-8718-305B65114C94}">
      <dsp:nvSpPr>
        <dsp:cNvPr id="0" name=""/>
        <dsp:cNvSpPr/>
      </dsp:nvSpPr>
      <dsp:spPr>
        <a:xfrm>
          <a:off x="6584462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5223B-376B-41BB-8579-FC1B578455BA}">
      <dsp:nvSpPr>
        <dsp:cNvPr id="0" name=""/>
        <dsp:cNvSpPr/>
      </dsp:nvSpPr>
      <dsp:spPr>
        <a:xfrm>
          <a:off x="7722057" y="3049928"/>
          <a:ext cx="1892398" cy="149762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406EA-8096-404E-8570-664EA580C8A4}">
      <dsp:nvSpPr>
        <dsp:cNvPr id="0" name=""/>
        <dsp:cNvSpPr/>
      </dsp:nvSpPr>
      <dsp:spPr>
        <a:xfrm>
          <a:off x="-6" y="3199691"/>
          <a:ext cx="9990678" cy="1198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餐旅服務、觀光休閒、競技運動、運動科技、生活應用科學、</a:t>
          </a:r>
          <a:endParaRPr lang="en-US" altLang="zh-TW" sz="2800" b="1" kern="1200"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運動休閒及休閒管理、服飾、美容</a:t>
          </a:r>
          <a:r>
            <a:rPr lang="en-US" altLang="zh-TW" sz="2800" b="1" kern="12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…</a:t>
          </a:r>
          <a:endParaRPr lang="zh-TW" altLang="en-US" sz="2800" b="1" kern="1200" dirty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-6" y="3199691"/>
        <a:ext cx="9990678" cy="1198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9DD64-2379-4D61-90C9-170B582D5D93}">
      <dsp:nvSpPr>
        <dsp:cNvPr id="0" name=""/>
        <dsp:cNvSpPr/>
      </dsp:nvSpPr>
      <dsp:spPr>
        <a:xfrm>
          <a:off x="430807" y="0"/>
          <a:ext cx="3640667" cy="3640667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EDE49-2557-43DE-AA6D-1000688D340E}">
      <dsp:nvSpPr>
        <dsp:cNvPr id="0" name=""/>
        <dsp:cNvSpPr/>
      </dsp:nvSpPr>
      <dsp:spPr>
        <a:xfrm>
          <a:off x="2247683" y="354987"/>
          <a:ext cx="2366433" cy="86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教學</a:t>
          </a:r>
          <a:endParaRPr lang="zh-TW" altLang="en-US" sz="3300" kern="1200" dirty="0"/>
        </a:p>
      </dsp:txBody>
      <dsp:txXfrm>
        <a:off x="2289753" y="397057"/>
        <a:ext cx="2282293" cy="777674"/>
      </dsp:txXfrm>
    </dsp:sp>
    <dsp:sp modelId="{F64B3DC3-5AB4-4AA1-A20D-3932479A4432}">
      <dsp:nvSpPr>
        <dsp:cNvPr id="0" name=""/>
        <dsp:cNvSpPr/>
      </dsp:nvSpPr>
      <dsp:spPr>
        <a:xfrm>
          <a:off x="2233082" y="1335563"/>
          <a:ext cx="2366433" cy="86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研究</a:t>
          </a:r>
          <a:endParaRPr lang="zh-TW" altLang="en-US" sz="3300" kern="1200" dirty="0"/>
        </a:p>
      </dsp:txBody>
      <dsp:txXfrm>
        <a:off x="2275152" y="1377633"/>
        <a:ext cx="2282293" cy="777674"/>
      </dsp:txXfrm>
    </dsp:sp>
    <dsp:sp modelId="{9309D68B-370E-4F0B-8CAB-7D76A60E6185}">
      <dsp:nvSpPr>
        <dsp:cNvPr id="0" name=""/>
        <dsp:cNvSpPr/>
      </dsp:nvSpPr>
      <dsp:spPr>
        <a:xfrm>
          <a:off x="2233082" y="2305103"/>
          <a:ext cx="2366433" cy="86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服務</a:t>
          </a:r>
          <a:endParaRPr lang="zh-TW" altLang="en-US" sz="3300" kern="1200" dirty="0"/>
        </a:p>
      </dsp:txBody>
      <dsp:txXfrm>
        <a:off x="2275152" y="2347173"/>
        <a:ext cx="2282293" cy="777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D6171-9F5D-46D9-A539-9C729C849C00}">
      <dsp:nvSpPr>
        <dsp:cNvPr id="0" name=""/>
        <dsp:cNvSpPr/>
      </dsp:nvSpPr>
      <dsp:spPr>
        <a:xfrm>
          <a:off x="2623918" y="2724380"/>
          <a:ext cx="1868055" cy="1868055"/>
        </a:xfrm>
        <a:prstGeom prst="ellipse">
          <a:avLst/>
        </a:prstGeom>
        <a:noFill/>
        <a:ln w="34925">
          <a:solidFill>
            <a:srgbClr val="00B0F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人文社會科學</a:t>
          </a:r>
          <a:endParaRPr lang="zh-TW" altLang="en-US" sz="3100" b="1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97488" y="2997950"/>
        <a:ext cx="1320915" cy="1320915"/>
      </dsp:txXfrm>
    </dsp:sp>
    <dsp:sp modelId="{9B666099-F708-47EC-99F5-667D0E55A113}">
      <dsp:nvSpPr>
        <dsp:cNvPr id="0" name=""/>
        <dsp:cNvSpPr/>
      </dsp:nvSpPr>
      <dsp:spPr>
        <a:xfrm rot="1085991">
          <a:off x="1956287" y="3011228"/>
          <a:ext cx="633132" cy="5323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9ADA05-E081-416F-8211-BB7A559F5665}">
      <dsp:nvSpPr>
        <dsp:cNvPr id="0" name=""/>
        <dsp:cNvSpPr/>
      </dsp:nvSpPr>
      <dsp:spPr>
        <a:xfrm>
          <a:off x="123642" y="2178534"/>
          <a:ext cx="1774652" cy="141972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規劃與建構社教機構智慧創新服務模式</a:t>
          </a:r>
          <a:endParaRPr lang="zh-TW" altLang="en-US" sz="20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5224" y="2220116"/>
        <a:ext cx="1691488" cy="1336557"/>
      </dsp:txXfrm>
    </dsp:sp>
    <dsp:sp modelId="{075E0BDD-2956-4090-9367-17B8BFAE7545}">
      <dsp:nvSpPr>
        <dsp:cNvPr id="0" name=""/>
        <dsp:cNvSpPr/>
      </dsp:nvSpPr>
      <dsp:spPr>
        <a:xfrm rot="3888926">
          <a:off x="2649827" y="2182381"/>
          <a:ext cx="649951" cy="483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16972"/>
                <a:satOff val="-1072"/>
                <a:lumOff val="92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16972"/>
                <a:satOff val="-1072"/>
                <a:lumOff val="92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16972"/>
                <a:satOff val="-1072"/>
                <a:lumOff val="92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6A0485-4AD2-445F-A65F-1697DF519F5A}">
      <dsp:nvSpPr>
        <dsp:cNvPr id="0" name=""/>
        <dsp:cNvSpPr/>
      </dsp:nvSpPr>
      <dsp:spPr>
        <a:xfrm>
          <a:off x="1558794" y="465676"/>
          <a:ext cx="1774652" cy="1656659"/>
        </a:xfrm>
        <a:prstGeom prst="roundRect">
          <a:avLst>
            <a:gd name="adj" fmla="val 10000"/>
          </a:avLst>
        </a:prstGeom>
        <a:solidFill>
          <a:srgbClr val="2E75B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導入並擴散大學研發能量或技術成果</a:t>
          </a:r>
          <a:endParaRPr lang="zh-TW" altLang="en-US" sz="20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07316" y="514198"/>
        <a:ext cx="1677608" cy="1559615"/>
      </dsp:txXfrm>
    </dsp:sp>
    <dsp:sp modelId="{6F56EF01-0059-4A46-BD44-BCFB074455E2}">
      <dsp:nvSpPr>
        <dsp:cNvPr id="0" name=""/>
        <dsp:cNvSpPr/>
      </dsp:nvSpPr>
      <dsp:spPr>
        <a:xfrm rot="6680399">
          <a:off x="3775994" y="2158035"/>
          <a:ext cx="610418" cy="5323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33943"/>
                <a:satOff val="-2143"/>
                <a:lumOff val="185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33943"/>
                <a:satOff val="-2143"/>
                <a:lumOff val="185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33943"/>
                <a:satOff val="-2143"/>
                <a:lumOff val="185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556F-D8FE-4D8D-ADD5-22046CF81C62}">
      <dsp:nvSpPr>
        <dsp:cNvPr id="0" name=""/>
        <dsp:cNvSpPr/>
      </dsp:nvSpPr>
      <dsp:spPr>
        <a:xfrm>
          <a:off x="3638545" y="466967"/>
          <a:ext cx="1774652" cy="1655410"/>
        </a:xfrm>
        <a:prstGeom prst="roundRect">
          <a:avLst>
            <a:gd name="adj" fmla="val 10000"/>
          </a:avLst>
        </a:prstGeom>
        <a:solidFill>
          <a:srgbClr val="2E28A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科研成果轉化科普知識及科教展示或活動</a:t>
          </a:r>
          <a:endParaRPr lang="zh-TW" altLang="en-US" sz="20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87030" y="515452"/>
        <a:ext cx="1677682" cy="1558440"/>
      </dsp:txXfrm>
    </dsp:sp>
    <dsp:sp modelId="{20546633-8C2F-42DB-9CB3-87B66974299C}">
      <dsp:nvSpPr>
        <dsp:cNvPr id="0" name=""/>
        <dsp:cNvSpPr/>
      </dsp:nvSpPr>
      <dsp:spPr>
        <a:xfrm rot="20553232" flipH="1">
          <a:off x="4539568" y="3073982"/>
          <a:ext cx="600935" cy="5323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50915"/>
                <a:satOff val="-3215"/>
                <a:lumOff val="277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50915"/>
                <a:satOff val="-3215"/>
                <a:lumOff val="277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50915"/>
                <a:satOff val="-3215"/>
                <a:lumOff val="277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EF87B6-8AA9-47D8-88B9-1463F1B5BC56}">
      <dsp:nvSpPr>
        <dsp:cNvPr id="0" name=""/>
        <dsp:cNvSpPr/>
      </dsp:nvSpPr>
      <dsp:spPr>
        <a:xfrm>
          <a:off x="5142908" y="2245471"/>
          <a:ext cx="1774652" cy="1419721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反饋於教學及人才培育</a:t>
          </a:r>
          <a:endParaRPr lang="zh-TW" altLang="en-US" sz="20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4490" y="2287053"/>
        <a:ext cx="1691488" cy="13365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E6DDB-9A01-4C82-837A-C206F69E23F7}">
      <dsp:nvSpPr>
        <dsp:cNvPr id="0" name=""/>
        <dsp:cNvSpPr/>
      </dsp:nvSpPr>
      <dsp:spPr>
        <a:xfrm>
          <a:off x="0" y="160206"/>
          <a:ext cx="1801376" cy="178646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49D74C13-9B12-43C0-A661-3D736E156A5F}">
      <dsp:nvSpPr>
        <dsp:cNvPr id="0" name=""/>
        <dsp:cNvSpPr/>
      </dsp:nvSpPr>
      <dsp:spPr>
        <a:xfrm>
          <a:off x="1530348" y="72812"/>
          <a:ext cx="218383" cy="23286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DBE4D75F-76E0-4B76-A280-34AE886011B2}">
      <dsp:nvSpPr>
        <dsp:cNvPr id="0" name=""/>
        <dsp:cNvSpPr/>
      </dsp:nvSpPr>
      <dsp:spPr>
        <a:xfrm>
          <a:off x="509240" y="1361042"/>
          <a:ext cx="1087429" cy="203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" rIns="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 dirty="0"/>
        </a:p>
      </dsp:txBody>
      <dsp:txXfrm>
        <a:off x="509240" y="1361042"/>
        <a:ext cx="1087429" cy="203299"/>
      </dsp:txXfrm>
    </dsp:sp>
    <dsp:sp modelId="{43B995B8-BEA6-4789-9CF4-EB967A99A162}">
      <dsp:nvSpPr>
        <dsp:cNvPr id="0" name=""/>
        <dsp:cNvSpPr/>
      </dsp:nvSpPr>
      <dsp:spPr>
        <a:xfrm>
          <a:off x="327638" y="1052206"/>
          <a:ext cx="1243721" cy="241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ts val="24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2000" b="1" kern="1200" dirty="0" smtClean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展現大學數位人文特色與前瞻性</a:t>
          </a:r>
          <a:endParaRPr lang="zh-TW" altLang="en-US" sz="2000" b="1" kern="1200" dirty="0">
            <a:solidFill>
              <a:schemeClr val="accent4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7638" y="1052206"/>
        <a:ext cx="1243721" cy="241348"/>
      </dsp:txXfrm>
    </dsp:sp>
    <dsp:sp modelId="{8A4AFF8C-F00F-4004-B6EB-C6A53CCC81C5}">
      <dsp:nvSpPr>
        <dsp:cNvPr id="0" name=""/>
        <dsp:cNvSpPr/>
      </dsp:nvSpPr>
      <dsp:spPr>
        <a:xfrm>
          <a:off x="38941" y="1972640"/>
          <a:ext cx="1798823" cy="177259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1EB46168-1CC6-45D3-AD3E-025546DD2CC4}">
      <dsp:nvSpPr>
        <dsp:cNvPr id="0" name=""/>
        <dsp:cNvSpPr/>
      </dsp:nvSpPr>
      <dsp:spPr>
        <a:xfrm>
          <a:off x="84975" y="1990522"/>
          <a:ext cx="203299" cy="20329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81634390-C38B-4984-93CA-A8D8CE982801}">
      <dsp:nvSpPr>
        <dsp:cNvPr id="0" name=""/>
        <dsp:cNvSpPr/>
      </dsp:nvSpPr>
      <dsp:spPr>
        <a:xfrm>
          <a:off x="414015" y="3029992"/>
          <a:ext cx="1087429" cy="203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" rIns="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 dirty="0"/>
        </a:p>
      </dsp:txBody>
      <dsp:txXfrm>
        <a:off x="414015" y="3029992"/>
        <a:ext cx="1087429" cy="203299"/>
      </dsp:txXfrm>
    </dsp:sp>
    <dsp:sp modelId="{C64C1FA9-60CD-44BA-AF74-2200F6E88524}">
      <dsp:nvSpPr>
        <dsp:cNvPr id="0" name=""/>
        <dsp:cNvSpPr/>
      </dsp:nvSpPr>
      <dsp:spPr>
        <a:xfrm>
          <a:off x="239135" y="2584463"/>
          <a:ext cx="1465855" cy="553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ts val="3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重塑人社領域在數位時代之定位</a:t>
          </a:r>
          <a:endParaRPr lang="zh-TW" altLang="en-US" sz="2000" b="1" kern="12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9135" y="2584463"/>
        <a:ext cx="1465855" cy="5538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9A0B-7025-4DC9-8885-0E70E40A1909}">
      <dsp:nvSpPr>
        <dsp:cNvPr id="0" name=""/>
        <dsp:cNvSpPr/>
      </dsp:nvSpPr>
      <dsp:spPr>
        <a:xfrm>
          <a:off x="0" y="0"/>
          <a:ext cx="787475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57E0B1-F95E-4644-AD1B-F8145FF6C599}">
      <dsp:nvSpPr>
        <dsp:cNvPr id="0" name=""/>
        <dsp:cNvSpPr/>
      </dsp:nvSpPr>
      <dsp:spPr>
        <a:xfrm>
          <a:off x="376826" y="100733"/>
          <a:ext cx="7497928" cy="70848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kern="12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1411" y="135318"/>
        <a:ext cx="7428758" cy="639310"/>
      </dsp:txXfrm>
    </dsp:sp>
    <dsp:sp modelId="{182F9649-2B99-4EBB-9F78-714EDA4F5B1B}">
      <dsp:nvSpPr>
        <dsp:cNvPr id="0" name=""/>
        <dsp:cNvSpPr/>
      </dsp:nvSpPr>
      <dsp:spPr>
        <a:xfrm>
          <a:off x="0" y="1496501"/>
          <a:ext cx="787475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1C1D03-F94C-4588-81C1-8A4D985C8290}">
      <dsp:nvSpPr>
        <dsp:cNvPr id="0" name=""/>
        <dsp:cNvSpPr/>
      </dsp:nvSpPr>
      <dsp:spPr>
        <a:xfrm>
          <a:off x="376827" y="1115280"/>
          <a:ext cx="7494674" cy="864685"/>
        </a:xfrm>
        <a:prstGeom prst="roundRect">
          <a:avLst/>
        </a:prstGeom>
        <a:solidFill>
          <a:srgbClr val="7D7FBD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9037" y="1157490"/>
        <a:ext cx="7410254" cy="780265"/>
      </dsp:txXfrm>
    </dsp:sp>
    <dsp:sp modelId="{40735072-FD1F-4785-A460-E0B94342BA19}">
      <dsp:nvSpPr>
        <dsp:cNvPr id="0" name=""/>
        <dsp:cNvSpPr/>
      </dsp:nvSpPr>
      <dsp:spPr>
        <a:xfrm>
          <a:off x="0" y="2943240"/>
          <a:ext cx="787475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AD15BF-D03D-4586-8721-BA26FEDEDDC1}">
      <dsp:nvSpPr>
        <dsp:cNvPr id="0" name=""/>
        <dsp:cNvSpPr/>
      </dsp:nvSpPr>
      <dsp:spPr>
        <a:xfrm>
          <a:off x="375281" y="2409145"/>
          <a:ext cx="7498472" cy="888334"/>
        </a:xfrm>
        <a:prstGeom prst="roundRect">
          <a:avLst/>
        </a:prstGeom>
        <a:solidFill>
          <a:srgbClr val="992B7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646" y="2452510"/>
        <a:ext cx="7411742" cy="801604"/>
      </dsp:txXfrm>
    </dsp:sp>
    <dsp:sp modelId="{1BB708C4-3CEA-4701-B23D-0F8ECDC29E55}">
      <dsp:nvSpPr>
        <dsp:cNvPr id="0" name=""/>
        <dsp:cNvSpPr/>
      </dsp:nvSpPr>
      <dsp:spPr>
        <a:xfrm>
          <a:off x="0" y="4031880"/>
          <a:ext cx="787475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45375C-6504-40EB-A270-4B56D8E23021}">
      <dsp:nvSpPr>
        <dsp:cNvPr id="0" name=""/>
        <dsp:cNvSpPr/>
      </dsp:nvSpPr>
      <dsp:spPr>
        <a:xfrm>
          <a:off x="381433" y="3677640"/>
          <a:ext cx="7487897" cy="708480"/>
        </a:xfrm>
        <a:prstGeom prst="roundRect">
          <a:avLst/>
        </a:prstGeom>
        <a:solidFill>
          <a:srgbClr val="402A5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6018" y="3712225"/>
        <a:ext cx="7418727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9A0B-7025-4DC9-8885-0E70E40A1909}">
      <dsp:nvSpPr>
        <dsp:cNvPr id="0" name=""/>
        <dsp:cNvSpPr/>
      </dsp:nvSpPr>
      <dsp:spPr>
        <a:xfrm>
          <a:off x="0" y="155176"/>
          <a:ext cx="7874755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57E0B1-F95E-4644-AD1B-F8145FF6C599}">
      <dsp:nvSpPr>
        <dsp:cNvPr id="0" name=""/>
        <dsp:cNvSpPr/>
      </dsp:nvSpPr>
      <dsp:spPr>
        <a:xfrm>
          <a:off x="367140" y="80626"/>
          <a:ext cx="7497928" cy="162360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kern="12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46398" y="159884"/>
        <a:ext cx="7339412" cy="1465084"/>
      </dsp:txXfrm>
    </dsp:sp>
    <dsp:sp modelId="{1BB708C4-3CEA-4701-B23D-0F8ECDC29E55}">
      <dsp:nvSpPr>
        <dsp:cNvPr id="0" name=""/>
        <dsp:cNvSpPr/>
      </dsp:nvSpPr>
      <dsp:spPr>
        <a:xfrm>
          <a:off x="0" y="2640825"/>
          <a:ext cx="7874755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45375C-6504-40EB-A270-4B56D8E23021}">
      <dsp:nvSpPr>
        <dsp:cNvPr id="0" name=""/>
        <dsp:cNvSpPr/>
      </dsp:nvSpPr>
      <dsp:spPr>
        <a:xfrm>
          <a:off x="386857" y="2548036"/>
          <a:ext cx="7487897" cy="1623600"/>
        </a:xfrm>
        <a:prstGeom prst="roundRect">
          <a:avLst/>
        </a:prstGeom>
        <a:solidFill>
          <a:srgbClr val="CEBFE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6115" y="2627294"/>
        <a:ext cx="7329381" cy="14650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9A0B-7025-4DC9-8885-0E70E40A1909}">
      <dsp:nvSpPr>
        <dsp:cNvPr id="0" name=""/>
        <dsp:cNvSpPr/>
      </dsp:nvSpPr>
      <dsp:spPr>
        <a:xfrm>
          <a:off x="0" y="0"/>
          <a:ext cx="78747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57E0B1-F95E-4644-AD1B-F8145FF6C599}">
      <dsp:nvSpPr>
        <dsp:cNvPr id="0" name=""/>
        <dsp:cNvSpPr/>
      </dsp:nvSpPr>
      <dsp:spPr>
        <a:xfrm>
          <a:off x="376826" y="43422"/>
          <a:ext cx="7497928" cy="1007156"/>
        </a:xfrm>
        <a:prstGeom prst="roundRect">
          <a:avLst/>
        </a:prstGeom>
        <a:solidFill>
          <a:srgbClr val="FF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kern="12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5991" y="92587"/>
        <a:ext cx="7399598" cy="908826"/>
      </dsp:txXfrm>
    </dsp:sp>
    <dsp:sp modelId="{182F9649-2B99-4EBB-9F78-714EDA4F5B1B}">
      <dsp:nvSpPr>
        <dsp:cNvPr id="0" name=""/>
        <dsp:cNvSpPr/>
      </dsp:nvSpPr>
      <dsp:spPr>
        <a:xfrm>
          <a:off x="0" y="1966963"/>
          <a:ext cx="78747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1C1D03-F94C-4588-81C1-8A4D985C8290}">
      <dsp:nvSpPr>
        <dsp:cNvPr id="0" name=""/>
        <dsp:cNvSpPr/>
      </dsp:nvSpPr>
      <dsp:spPr>
        <a:xfrm>
          <a:off x="413550" y="1445084"/>
          <a:ext cx="6816931" cy="115291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9831" y="1501365"/>
        <a:ext cx="6704369" cy="1040352"/>
      </dsp:txXfrm>
    </dsp:sp>
    <dsp:sp modelId="{40735072-FD1F-4785-A460-E0B94342BA19}">
      <dsp:nvSpPr>
        <dsp:cNvPr id="0" name=""/>
        <dsp:cNvSpPr/>
      </dsp:nvSpPr>
      <dsp:spPr>
        <a:xfrm>
          <a:off x="0" y="3895948"/>
          <a:ext cx="78747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AD15BF-D03D-4586-8721-BA26FEDEDDC1}">
      <dsp:nvSpPr>
        <dsp:cNvPr id="0" name=""/>
        <dsp:cNvSpPr/>
      </dsp:nvSpPr>
      <dsp:spPr>
        <a:xfrm>
          <a:off x="393737" y="3183822"/>
          <a:ext cx="6373629" cy="118444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353" tIns="0" rIns="2083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51557" y="3241642"/>
        <a:ext cx="6257989" cy="10688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20198-DAFE-4A6E-89FB-0F225E118120}">
      <dsp:nvSpPr>
        <dsp:cNvPr id="0" name=""/>
        <dsp:cNvSpPr/>
      </dsp:nvSpPr>
      <dsp:spPr>
        <a:xfrm>
          <a:off x="5098140" y="3850588"/>
          <a:ext cx="3381373" cy="2634669"/>
        </a:xfrm>
        <a:prstGeom prst="gear9">
          <a:avLst/>
        </a:prstGeom>
        <a:solidFill>
          <a:srgbClr val="FFC000"/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35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b="1" kern="1200" dirty="0" smtClean="0">
              <a:solidFill>
                <a:srgbClr val="2E28A4"/>
              </a:solidFill>
              <a:latin typeface="+mj-ea"/>
              <a:ea typeface="+mj-ea"/>
            </a:rPr>
            <a:t>從服務、內容與技術面</a:t>
          </a:r>
          <a:r>
            <a:rPr lang="zh-TW" altLang="en-US" sz="2400" b="1" kern="1200" dirty="0" smtClean="0">
              <a:solidFill>
                <a:srgbClr val="2E28A4"/>
              </a:solidFill>
              <a:latin typeface="+mj-ea"/>
              <a:ea typeface="+mj-ea"/>
            </a:rPr>
            <a:t>規劃智慧博物館</a:t>
          </a:r>
          <a:r>
            <a:rPr lang="en-US" altLang="zh-TW" sz="2400" b="1" kern="1200" dirty="0" smtClean="0">
              <a:solidFill>
                <a:srgbClr val="2E28A4"/>
              </a:solidFill>
              <a:latin typeface="+mj-ea"/>
              <a:ea typeface="+mj-ea"/>
            </a:rPr>
            <a:t>/</a:t>
          </a:r>
          <a:r>
            <a:rPr lang="zh-TW" altLang="en-US" sz="2400" b="1" kern="1200" dirty="0" smtClean="0">
              <a:solidFill>
                <a:srgbClr val="2E28A4"/>
              </a:solidFill>
              <a:latin typeface="+mj-ea"/>
              <a:ea typeface="+mj-ea"/>
            </a:rPr>
            <a:t>圖書館發展</a:t>
          </a:r>
          <a:endParaRPr lang="zh-TW" altLang="en-US" sz="2400" b="1" kern="1200" dirty="0">
            <a:solidFill>
              <a:srgbClr val="2E28A4"/>
            </a:solidFill>
            <a:latin typeface="+mj-ea"/>
            <a:ea typeface="+mj-ea"/>
          </a:endParaRPr>
        </a:p>
      </dsp:txBody>
      <dsp:txXfrm>
        <a:off x="5722139" y="4467747"/>
        <a:ext cx="2133375" cy="1354274"/>
      </dsp:txXfrm>
    </dsp:sp>
    <dsp:sp modelId="{6A20BAF8-F264-45C8-97C8-68118592568E}">
      <dsp:nvSpPr>
        <dsp:cNvPr id="0" name=""/>
        <dsp:cNvSpPr/>
      </dsp:nvSpPr>
      <dsp:spPr>
        <a:xfrm>
          <a:off x="1816058" y="3479597"/>
          <a:ext cx="3336803" cy="3046028"/>
        </a:xfrm>
        <a:prstGeom prst="gear6">
          <a:avLst/>
        </a:prstGeom>
        <a:solidFill>
          <a:srgbClr val="92D050"/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</a:t>
          </a:r>
          <a:r>
            <a:rPr lang="zh-TW" altLang="en-US" sz="2400" b="1" kern="1200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學校研究能量</a:t>
          </a:r>
          <a:r>
            <a:rPr lang="zh-TW" altLang="zh-TW" sz="2400" b="1" kern="1200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轉化</a:t>
          </a:r>
          <a:r>
            <a:rPr lang="zh-TW" altLang="en-US" sz="2400" b="1" kern="1200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為館所可使用之展示或科教活動</a:t>
          </a:r>
          <a:r>
            <a:rPr lang="en-US" altLang="zh-TW" sz="2400" b="1" kern="1200" dirty="0" smtClean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  </a:t>
          </a:r>
          <a:endParaRPr lang="zh-TW" altLang="en-US" sz="2400" b="1" kern="1200" dirty="0">
            <a:solidFill>
              <a:schemeClr val="accent6">
                <a:lumMod val="50000"/>
              </a:schemeClr>
            </a:solidFill>
            <a:latin typeface="+mn-ea"/>
            <a:ea typeface="+mn-ea"/>
          </a:endParaRPr>
        </a:p>
      </dsp:txBody>
      <dsp:txXfrm>
        <a:off x="2625172" y="4251078"/>
        <a:ext cx="1718575" cy="1503066"/>
      </dsp:txXfrm>
    </dsp:sp>
    <dsp:sp modelId="{27F55A54-BE71-4513-B935-51B11AA0A24D}">
      <dsp:nvSpPr>
        <dsp:cNvPr id="0" name=""/>
        <dsp:cNvSpPr/>
      </dsp:nvSpPr>
      <dsp:spPr>
        <a:xfrm rot="21408152">
          <a:off x="4169702" y="1408965"/>
          <a:ext cx="3295889" cy="263281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 rot="-20700000">
        <a:off x="4931915" y="1947091"/>
        <a:ext cx="1771462" cy="1556566"/>
      </dsp:txXfrm>
    </dsp:sp>
    <dsp:sp modelId="{0D61E304-9959-48AB-8C48-7FEE1A4E7275}">
      <dsp:nvSpPr>
        <dsp:cNvPr id="0" name=""/>
        <dsp:cNvSpPr/>
      </dsp:nvSpPr>
      <dsp:spPr>
        <a:xfrm>
          <a:off x="5197081" y="2501437"/>
          <a:ext cx="4621720" cy="4621720"/>
        </a:xfrm>
        <a:prstGeom prst="circularArrow">
          <a:avLst>
            <a:gd name="adj1" fmla="val 4688"/>
            <a:gd name="adj2" fmla="val 299029"/>
            <a:gd name="adj3" fmla="val 2553755"/>
            <a:gd name="adj4" fmla="val 1578255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64162F-4F91-4C69-94A4-C677D6CEDE91}">
      <dsp:nvSpPr>
        <dsp:cNvPr id="0" name=""/>
        <dsp:cNvSpPr/>
      </dsp:nvSpPr>
      <dsp:spPr>
        <a:xfrm>
          <a:off x="1458136" y="2675074"/>
          <a:ext cx="3357968" cy="33579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7CEB7A-21CA-44B8-86A9-F732BA0D1DAA}">
      <dsp:nvSpPr>
        <dsp:cNvPr id="0" name=""/>
        <dsp:cNvSpPr/>
      </dsp:nvSpPr>
      <dsp:spPr>
        <a:xfrm>
          <a:off x="3440171" y="1267683"/>
          <a:ext cx="3620566" cy="36205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5539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5539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FE299A46-754D-4CDD-B157-58EBE217CA60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711"/>
            <a:ext cx="2946247" cy="495539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26" y="9378711"/>
            <a:ext cx="2946246" cy="495539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2D9DC610-622B-470E-8F34-E098FBE222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5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427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427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55B6BD57-CDAA-475F-9402-6BF049F04D44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806" tIns="45903" rIns="91806" bIns="4590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60" cy="495426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378825"/>
            <a:ext cx="2945660" cy="495426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01CF79C7-A31F-4D32-BDA6-B9B6B5161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83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0F01-A91D-40F7-9CEA-9EA6C1A1EC5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54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0F01-A91D-40F7-9CEA-9EA6C1A1EC5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06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E9795-CEE3-459C-8B24-B3BB441D209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392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E9795-CEE3-459C-8B24-B3BB441D209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95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E9795-CEE3-459C-8B24-B3BB441D209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29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79C7-A31F-4D32-BDA6-B9B6B516104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2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79C7-A31F-4D32-BDA6-B9B6B5161048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47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A4E9-5183-4300-AFB3-E3902B67DEE4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93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6AA-90CF-4F18-9F61-14ABC1D4BBB6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77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F77F-A97B-4968-BDE6-046815CEA542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50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B2DB-7A86-4441-BDCB-B6540B6EB568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97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E338-7249-41D5-9B8F-DDA74A8CEF03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3200-06BA-4DE0-8F0F-8507207A720C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28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642D-0507-45FE-8F75-6008DF7D41FB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56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2ED-0ADE-4736-A453-40661B2BBD0B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8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3815-9DDB-46D6-8048-988E7BF6CCCB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46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1FCB-3A83-414D-BFDC-67603B45A99A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09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59E8-0696-40B2-A7DD-5C8041D24DE5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45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FBDC-594F-4A5D-A3A0-52F087FD570B}" type="datetime1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74E9-082B-413D-B9A8-D58981A1B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5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Layout" Target="../diagrams/layout4.xml"/><Relationship Id="rId5" Type="http://schemas.openxmlformats.org/officeDocument/2006/relationships/diagramLayout" Target="../diagrams/layout3.xml"/><Relationship Id="rId10" Type="http://schemas.openxmlformats.org/officeDocument/2006/relationships/diagramData" Target="../diagrams/data4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Relationship Id="rId14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ts val="8500"/>
              </a:lnSpc>
            </a:pPr>
            <a:r>
              <a:rPr lang="zh-TW" altLang="en-US" sz="6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zh-TW" altLang="zh-TW" sz="6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以社教機構為基地之數位人文計畫</a:t>
            </a:r>
            <a:endParaRPr lang="zh-TW" altLang="en-US" sz="66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1248" y="4277659"/>
            <a:ext cx="9560952" cy="21873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defRPr/>
            </a:pP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教育部</a:t>
            </a:r>
            <a:endParaRPr lang="en-US" altLang="zh-TW" sz="3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zh-TW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zh-TW" altLang="zh-TW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</a:t>
            </a:r>
            <a:r>
              <a:rPr lang="zh-TW" altLang="zh-TW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及科技教育司</a:t>
            </a:r>
            <a:endParaRPr lang="en-US" altLang="zh-TW" sz="3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defRPr/>
            </a:pP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終身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司</a:t>
            </a:r>
            <a:endParaRPr lang="en-US" altLang="zh-TW" sz="3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defRPr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600"/>
              </a:spcBef>
              <a:defRPr/>
            </a:pP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105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           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5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0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9301" y="761029"/>
            <a:ext cx="6575756" cy="566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策略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2/2)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8445805" y="35826"/>
            <a:ext cx="3746196" cy="1027951"/>
            <a:chOff x="1745359" y="3172991"/>
            <a:chExt cx="8967381" cy="3382513"/>
          </a:xfrm>
        </p:grpSpPr>
        <p:grpSp>
          <p:nvGrpSpPr>
            <p:cNvPr id="21" name="群組 20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8" name="橢圓 27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9" name="橢圓 28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30" name="文字方塊 29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32" name="橢圓 31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33" name="文字方塊 32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23" name="圖片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24" name="弧形箭號 (下彎) 23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弧形箭號 (下彎) 24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38" name="橢圓 37"/>
          <p:cNvSpPr/>
          <p:nvPr/>
        </p:nvSpPr>
        <p:spPr>
          <a:xfrm>
            <a:off x="696354" y="4711584"/>
            <a:ext cx="2444780" cy="1498799"/>
          </a:xfrm>
          <a:prstGeom prst="ellipse">
            <a:avLst/>
          </a:prstGeom>
          <a:solidFill>
            <a:srgbClr val="C0504D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0" name="群組 39"/>
          <p:cNvGrpSpPr/>
          <p:nvPr/>
        </p:nvGrpSpPr>
        <p:grpSpPr>
          <a:xfrm>
            <a:off x="1378306" y="3829786"/>
            <a:ext cx="947867" cy="874443"/>
            <a:chOff x="1728841" y="1387078"/>
            <a:chExt cx="743694" cy="743694"/>
          </a:xfrm>
          <a:solidFill>
            <a:srgbClr val="FFC000"/>
          </a:solidFill>
        </p:grpSpPr>
        <p:sp>
          <p:nvSpPr>
            <p:cNvPr id="41" name="加號 40"/>
            <p:cNvSpPr/>
            <p:nvPr/>
          </p:nvSpPr>
          <p:spPr>
            <a:xfrm>
              <a:off x="1728841" y="1387078"/>
              <a:ext cx="743694" cy="743694"/>
            </a:xfrm>
            <a:prstGeom prst="mathPlus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加號 6"/>
            <p:cNvSpPr/>
            <p:nvPr/>
          </p:nvSpPr>
          <p:spPr>
            <a:xfrm>
              <a:off x="1827418" y="1671467"/>
              <a:ext cx="546540" cy="1749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300" kern="1200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2568948" y="3902429"/>
            <a:ext cx="1151317" cy="701023"/>
            <a:chOff x="2934139" y="1520430"/>
            <a:chExt cx="407749" cy="47699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4" name="向右箭號 43"/>
            <p:cNvSpPr/>
            <p:nvPr/>
          </p:nvSpPr>
          <p:spPr>
            <a:xfrm>
              <a:off x="2934139" y="1520430"/>
              <a:ext cx="407749" cy="476990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向右箭號 10"/>
            <p:cNvSpPr/>
            <p:nvPr/>
          </p:nvSpPr>
          <p:spPr>
            <a:xfrm>
              <a:off x="2934139" y="1615828"/>
              <a:ext cx="285424" cy="2861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100" kern="1200"/>
            </a:p>
          </p:txBody>
        </p:sp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358360" y="4856205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社教</a:t>
            </a:r>
            <a:endParaRPr lang="en-US" altLang="zh-TW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endParaRPr lang="zh-TW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橢圓 45"/>
          <p:cNvSpPr/>
          <p:nvPr/>
        </p:nvSpPr>
        <p:spPr>
          <a:xfrm>
            <a:off x="805392" y="2640434"/>
            <a:ext cx="2089182" cy="115760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文字方塊 7"/>
          <p:cNvSpPr txBox="1"/>
          <p:nvPr/>
        </p:nvSpPr>
        <p:spPr>
          <a:xfrm>
            <a:off x="1218052" y="283946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endParaRPr lang="zh-TW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橢圓 55"/>
          <p:cNvSpPr/>
          <p:nvPr/>
        </p:nvSpPr>
        <p:spPr>
          <a:xfrm>
            <a:off x="5101267" y="2191499"/>
            <a:ext cx="3911600" cy="218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>
              <a:defRPr/>
            </a:pPr>
            <a:r>
              <a:rPr lang="zh-TW" altLang="zh-TW" sz="1000"/>
              <a:t>人文、科技、教育</a:t>
            </a:r>
            <a:endParaRPr lang="zh-TW" altLang="en-US" sz="1000" dirty="0"/>
          </a:p>
        </p:txBody>
      </p:sp>
      <p:sp>
        <p:nvSpPr>
          <p:cNvPr id="11" name="矩形 10"/>
          <p:cNvSpPr/>
          <p:nvPr/>
        </p:nvSpPr>
        <p:spPr>
          <a:xfrm>
            <a:off x="973667" y="1191814"/>
            <a:ext cx="787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類：未來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</a:t>
            </a:r>
            <a:r>
              <a:rPr lang="zh-TW" altLang="en-US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想像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endParaRPr lang="zh-TW" altLang="zh-TW" sz="36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97569" y="2179155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endParaRPr lang="zh-TW" altLang="en-US" sz="3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90314" y="2860689"/>
            <a:ext cx="1617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en-US" altLang="zh-TW" sz="3600" i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</a:t>
            </a:r>
            <a:endParaRPr lang="zh-TW" altLang="en-US" sz="3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28000" y="2190844"/>
            <a:ext cx="1284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endParaRPr lang="en-US" altLang="zh-TW" sz="3600" i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endParaRPr lang="zh-TW" altLang="en-US" sz="3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橢圓 57"/>
          <p:cNvSpPr/>
          <p:nvPr/>
        </p:nvSpPr>
        <p:spPr>
          <a:xfrm>
            <a:off x="6284815" y="2951053"/>
            <a:ext cx="1769535" cy="10629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rgbClr val="002060"/>
                </a:solidFill>
              </a:rPr>
              <a:t>核心</a:t>
            </a:r>
            <a:endParaRPr lang="en-US" altLang="zh-TW" sz="3200" dirty="0" smtClean="0">
              <a:solidFill>
                <a:srgbClr val="002060"/>
              </a:solidFill>
            </a:endParaRPr>
          </a:p>
          <a:p>
            <a:pPr algn="ctr"/>
            <a:r>
              <a:rPr lang="zh-TW" altLang="zh-TW" sz="3200" dirty="0" smtClean="0">
                <a:solidFill>
                  <a:srgbClr val="002060"/>
                </a:solidFill>
              </a:rPr>
              <a:t>議題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964281" y="5410200"/>
            <a:ext cx="1837182" cy="64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539488" y="4667593"/>
            <a:ext cx="5670113" cy="2064384"/>
          </a:xfrm>
          <a:prstGeom prst="rect">
            <a:avLst/>
          </a:prstGeom>
          <a:solidFill>
            <a:srgbClr val="CEBFE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菱形 16"/>
          <p:cNvSpPr/>
          <p:nvPr/>
        </p:nvSpPr>
        <p:spPr>
          <a:xfrm>
            <a:off x="5672667" y="4961467"/>
            <a:ext cx="3513667" cy="1760008"/>
          </a:xfrm>
          <a:prstGeom prst="diamond">
            <a:avLst/>
          </a:prstGeom>
          <a:solidFill>
            <a:srgbClr val="660033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zh-TW" altLang="zh-TW" sz="2800" dirty="0" smtClean="0"/>
              <a:t>想像力未來思</a:t>
            </a:r>
            <a:r>
              <a:rPr lang="zh-TW" altLang="en-US" sz="2800" dirty="0" smtClean="0"/>
              <a:t>考力</a:t>
            </a:r>
            <a:endParaRPr lang="zh-TW" altLang="en-US" sz="2800" dirty="0"/>
          </a:p>
        </p:txBody>
      </p:sp>
      <p:sp>
        <p:nvSpPr>
          <p:cNvPr id="18" name="矩形 17"/>
          <p:cNvSpPr/>
          <p:nvPr/>
        </p:nvSpPr>
        <p:spPr>
          <a:xfrm>
            <a:off x="4692714" y="491432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i="1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工作</a:t>
            </a:r>
            <a:r>
              <a:rPr lang="zh-TW" altLang="zh-TW" sz="3600" i="1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坊</a:t>
            </a:r>
            <a:endParaRPr lang="zh-TW" altLang="en-US" sz="3600" i="1" dirty="0"/>
          </a:p>
        </p:txBody>
      </p:sp>
      <p:sp>
        <p:nvSpPr>
          <p:cNvPr id="19" name="矩形 18"/>
          <p:cNvSpPr/>
          <p:nvPr/>
        </p:nvSpPr>
        <p:spPr>
          <a:xfrm>
            <a:off x="8709094" y="493360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i="1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營隊</a:t>
            </a:r>
            <a:endParaRPr lang="zh-TW" altLang="en-US" sz="3600" i="1" dirty="0"/>
          </a:p>
        </p:txBody>
      </p:sp>
      <p:sp>
        <p:nvSpPr>
          <p:cNvPr id="59" name="矩形 58"/>
          <p:cNvSpPr/>
          <p:nvPr/>
        </p:nvSpPr>
        <p:spPr>
          <a:xfrm>
            <a:off x="4538469" y="61135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i="1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創作</a:t>
            </a:r>
            <a:r>
              <a:rPr lang="zh-TW" altLang="zh-TW" sz="3600" i="1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endParaRPr lang="zh-TW" altLang="en-US" sz="3600" i="1" dirty="0"/>
          </a:p>
        </p:txBody>
      </p:sp>
      <p:sp>
        <p:nvSpPr>
          <p:cNvPr id="60" name="矩形 59"/>
          <p:cNvSpPr/>
          <p:nvPr/>
        </p:nvSpPr>
        <p:spPr>
          <a:xfrm>
            <a:off x="8810262" y="6086301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i="1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endParaRPr lang="zh-TW" altLang="en-US" sz="3600" i="1" dirty="0"/>
          </a:p>
        </p:txBody>
      </p:sp>
      <p:sp>
        <p:nvSpPr>
          <p:cNvPr id="61" name="矩形 60"/>
          <p:cNvSpPr/>
          <p:nvPr/>
        </p:nvSpPr>
        <p:spPr>
          <a:xfrm>
            <a:off x="4418111" y="2244536"/>
            <a:ext cx="98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時</a:t>
            </a:r>
            <a:r>
              <a:rPr lang="en-US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間</a:t>
            </a:r>
            <a:endParaRPr lang="zh-TW" altLang="en-US" sz="2800" dirty="0">
              <a:solidFill>
                <a:srgbClr val="01AFEF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061734" y="3464673"/>
            <a:ext cx="98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場</a:t>
            </a:r>
            <a:r>
              <a:rPr lang="en-US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域</a:t>
            </a:r>
            <a:endParaRPr lang="zh-TW" altLang="en-US" sz="2800" dirty="0">
              <a:solidFill>
                <a:srgbClr val="01AFEF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054763" y="2283958"/>
            <a:ext cx="98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對</a:t>
            </a:r>
            <a:r>
              <a:rPr lang="en-US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象</a:t>
            </a:r>
            <a:endParaRPr lang="zh-TW" altLang="en-US" sz="2800" dirty="0">
              <a:solidFill>
                <a:srgbClr val="01AFEF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374903" y="3549528"/>
            <a:ext cx="1088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深</a:t>
            </a:r>
            <a:r>
              <a:rPr lang="en-US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2800" kern="100" dirty="0" smtClean="0">
                <a:solidFill>
                  <a:srgbClr val="01AFEF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度</a:t>
            </a:r>
            <a:endParaRPr lang="zh-TW" altLang="en-US" sz="2800" dirty="0">
              <a:solidFill>
                <a:srgbClr val="01A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39961" y="424506"/>
            <a:ext cx="6142972" cy="656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、計畫期程</a:t>
            </a:r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7" name="框架 6"/>
          <p:cNvSpPr/>
          <p:nvPr/>
        </p:nvSpPr>
        <p:spPr>
          <a:xfrm>
            <a:off x="1274696" y="3640180"/>
            <a:ext cx="9354312" cy="2080156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/>
              <a:t>自公告日起至一百零五年六月十五日止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77533" y="4143346"/>
            <a:ext cx="7974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計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向下箭號圖說文字 10"/>
          <p:cNvSpPr/>
          <p:nvPr/>
        </p:nvSpPr>
        <p:spPr>
          <a:xfrm>
            <a:off x="3674534" y="1642534"/>
            <a:ext cx="2980265" cy="1643302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500"/>
              </a:lnSpc>
            </a:pP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45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執 行 期 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65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20829" y="478317"/>
            <a:ext cx="657575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</a:t>
            </a:r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部屬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社教機構</a:t>
            </a:r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445805" y="44293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883615" y="1123097"/>
            <a:ext cx="5772859" cy="57349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國家</a:t>
            </a:r>
            <a:r>
              <a:rPr lang="zh-TW" altLang="zh-TW" sz="3200" b="1" kern="1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國立自然科學博物館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國立科學工藝博物館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國立海洋生物博物館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國立海洋科技博物館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國立臺灣科學教育館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國立臺灣藝術教育館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國立公共資訊圖書館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國立臺灣圖書館</a:t>
            </a:r>
          </a:p>
          <a:p>
            <a:pPr lvl="0" algn="ctr">
              <a:lnSpc>
                <a:spcPts val="4400"/>
              </a:lnSpc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國立教育廣播電臺</a:t>
            </a:r>
          </a:p>
        </p:txBody>
      </p:sp>
    </p:spTree>
    <p:extLst>
      <p:ext uri="{BB962C8B-B14F-4D97-AF65-F5344CB8AC3E}">
        <p14:creationId xmlns:p14="http://schemas.microsoft.com/office/powerpoint/2010/main" val="1904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26899" y="568854"/>
            <a:ext cx="7852711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七、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、原則及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(1/4)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17039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7" name="群組 19"/>
          <p:cNvGrpSpPr>
            <a:grpSpLocks/>
          </p:cNvGrpSpPr>
          <p:nvPr/>
        </p:nvGrpSpPr>
        <p:grpSpPr bwMode="auto">
          <a:xfrm>
            <a:off x="711721" y="1600228"/>
            <a:ext cx="9742752" cy="4389190"/>
            <a:chOff x="160877" y="441783"/>
            <a:chExt cx="6964750" cy="644063"/>
          </a:xfrm>
          <a:solidFill>
            <a:schemeClr val="accent5">
              <a:lumMod val="25000"/>
            </a:schemeClr>
          </a:solidFill>
        </p:grpSpPr>
        <p:sp>
          <p:nvSpPr>
            <p:cNvPr id="28" name="流程圖: 換頁接點 21"/>
            <p:cNvSpPr>
              <a:spLocks noChangeArrowheads="1"/>
            </p:cNvSpPr>
            <p:nvPr/>
          </p:nvSpPr>
          <p:spPr bwMode="auto">
            <a:xfrm>
              <a:off x="160877" y="442360"/>
              <a:ext cx="647695" cy="643486"/>
            </a:xfrm>
            <a:prstGeom prst="flowChartOffpage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4000" b="1" dirty="0" smtClean="0">
                  <a:solidFill>
                    <a:srgbClr val="002060"/>
                  </a:solidFill>
                  <a:latin typeface="Calibri" pitchFamily="34" charset="0"/>
                  <a:ea typeface="微軟正黑體" pitchFamily="34" charset="-120"/>
                  <a:cs typeface="Times New Roman" pitchFamily="18" charset="0"/>
                </a:rPr>
                <a:t>補助對象</a:t>
              </a:r>
              <a:endParaRPr lang="zh-TW" altLang="zh-TW" sz="40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30" name="剪去單一角落矩形 29"/>
            <p:cNvSpPr/>
            <p:nvPr/>
          </p:nvSpPr>
          <p:spPr>
            <a:xfrm>
              <a:off x="865278" y="441783"/>
              <a:ext cx="6260349" cy="643486"/>
            </a:xfrm>
            <a:prstGeom prst="snip1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08000" tIns="324000" rIns="0" bIns="0" anchor="ctr"/>
            <a:lstStyle/>
            <a:p>
              <a:pPr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sz="22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929293" y="1654712"/>
            <a:ext cx="8292970" cy="43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457200" algn="just">
              <a:lnSpc>
                <a:spcPct val="150000"/>
              </a:lnSpc>
              <a:spcBef>
                <a:spcPts val="360"/>
              </a:spcBef>
              <a:spcAft>
                <a:spcPts val="360"/>
              </a:spcAft>
              <a:buFont typeface="Wingdings" panose="05000000000000000000" pitchFamily="2" charset="2"/>
              <a:buChar char="p"/>
              <a:tabLst>
                <a:tab pos="657860" algn="l"/>
              </a:tabLst>
            </a:pP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全國公私立大學校院</a:t>
            </a:r>
            <a:r>
              <a:rPr lang="en-US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含軍警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校院</a:t>
            </a:r>
            <a:r>
              <a:rPr lang="en-US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609600" indent="-457200" algn="just">
              <a:lnSpc>
                <a:spcPts val="4000"/>
              </a:lnSpc>
              <a:spcBef>
                <a:spcPts val="360"/>
              </a:spcBef>
              <a:spcAft>
                <a:spcPts val="360"/>
              </a:spcAft>
              <a:buFont typeface="Wingdings" panose="05000000000000000000" pitchFamily="2" charset="2"/>
              <a:buChar char="p"/>
              <a:tabLst>
                <a:tab pos="657860" algn="l"/>
              </a:tabLst>
            </a:pP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人文社會科學領域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為核心或主軸提出申請，並鼓勵跨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領域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共同辦理</a:t>
            </a:r>
            <a:endParaRPr lang="en-US" altLang="zh-TW" sz="3200" kern="1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09600" indent="-457200" algn="just">
              <a:lnSpc>
                <a:spcPts val="4000"/>
              </a:lnSpc>
              <a:spcBef>
                <a:spcPts val="360"/>
              </a:spcBef>
              <a:spcAft>
                <a:spcPts val="360"/>
              </a:spcAft>
              <a:buFont typeface="Wingdings" panose="05000000000000000000" pitchFamily="2" charset="2"/>
              <a:buChar char="p"/>
              <a:tabLst>
                <a:tab pos="657860" algn="l"/>
              </a:tabLst>
            </a:pP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選定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部所屬社教機構至少一所為合作對象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並應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</a:t>
            </a:r>
            <a:r>
              <a:rPr lang="zh-TW" altLang="zh-TW" sz="32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合作意向書</a:t>
            </a:r>
            <a:endParaRPr lang="en-US" altLang="zh-TW" sz="3200" b="1" kern="1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09600" indent="-457200" algn="just">
              <a:lnSpc>
                <a:spcPts val="4000"/>
              </a:lnSpc>
              <a:spcBef>
                <a:spcPts val="360"/>
              </a:spcBef>
              <a:spcAft>
                <a:spcPts val="360"/>
              </a:spcAft>
              <a:buFont typeface="Wingdings" panose="05000000000000000000" pitchFamily="2" charset="2"/>
              <a:buChar char="p"/>
              <a:tabLst>
                <a:tab pos="657860" algn="l"/>
              </a:tabLst>
            </a:pP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畫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由</a:t>
            </a:r>
            <a:r>
              <a:rPr lang="zh-TW" altLang="en-US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大學與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合作機構</a:t>
            </a:r>
            <a:r>
              <a:rPr lang="zh-TW" altLang="en-US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共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</a:t>
            </a:r>
            <a:endParaRPr lang="en-US" altLang="zh-TW" sz="3200" b="1" kern="1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09600" indent="-457200" algn="just">
              <a:lnSpc>
                <a:spcPts val="4000"/>
              </a:lnSpc>
              <a:spcBef>
                <a:spcPts val="360"/>
              </a:spcBef>
              <a:spcAft>
                <a:spcPts val="360"/>
              </a:spcAft>
              <a:buFont typeface="Wingdings" panose="05000000000000000000" pitchFamily="2" charset="2"/>
              <a:buChar char="p"/>
              <a:tabLst>
                <a:tab pos="657860" algn="l"/>
              </a:tabLst>
            </a:pP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擔任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</a:t>
            </a:r>
            <a:endParaRPr lang="zh-TW" altLang="zh-TW" sz="3200" kern="1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9301" y="433602"/>
            <a:ext cx="714149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對象、原則及項目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(2/4)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56158" y="301928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7" name="群組 19"/>
          <p:cNvGrpSpPr>
            <a:grpSpLocks/>
          </p:cNvGrpSpPr>
          <p:nvPr/>
        </p:nvGrpSpPr>
        <p:grpSpPr bwMode="auto">
          <a:xfrm>
            <a:off x="913081" y="1592223"/>
            <a:ext cx="9983519" cy="4284660"/>
            <a:chOff x="107311" y="441783"/>
            <a:chExt cx="7018316" cy="644063"/>
          </a:xfrm>
          <a:solidFill>
            <a:schemeClr val="accent5">
              <a:lumMod val="25000"/>
            </a:schemeClr>
          </a:solidFill>
        </p:grpSpPr>
        <p:sp>
          <p:nvSpPr>
            <p:cNvPr id="28" name="流程圖: 換頁接點 21"/>
            <p:cNvSpPr>
              <a:spLocks noChangeArrowheads="1"/>
            </p:cNvSpPr>
            <p:nvPr/>
          </p:nvSpPr>
          <p:spPr bwMode="auto">
            <a:xfrm>
              <a:off x="107311" y="442360"/>
              <a:ext cx="701262" cy="643486"/>
            </a:xfrm>
            <a:prstGeom prst="flowChartOffpage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4000" b="1" dirty="0" smtClean="0">
                  <a:solidFill>
                    <a:srgbClr val="002060"/>
                  </a:solidFill>
                  <a:latin typeface="Calibri" pitchFamily="34" charset="0"/>
                  <a:ea typeface="微軟正黑體" pitchFamily="34" charset="-120"/>
                  <a:cs typeface="Times New Roman" pitchFamily="18" charset="0"/>
                </a:rPr>
                <a:t>補助原則</a:t>
              </a:r>
              <a:endParaRPr lang="zh-TW" altLang="zh-TW" sz="40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29" name="剪去單一角落矩形 28"/>
            <p:cNvSpPr/>
            <p:nvPr/>
          </p:nvSpPr>
          <p:spPr>
            <a:xfrm>
              <a:off x="865278" y="441783"/>
              <a:ext cx="6260349" cy="643486"/>
            </a:xfrm>
            <a:prstGeom prst="snip1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08000" tIns="324000" rIns="0" bIns="0" anchor="ctr"/>
            <a:lstStyle/>
            <a:p>
              <a:pPr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sz="22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127196" y="1666377"/>
            <a:ext cx="9099603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6200"/>
              </a:lnSpc>
              <a:buFont typeface="Wingdings" panose="05000000000000000000" pitchFamily="2" charset="2"/>
              <a:buChar char="p"/>
            </a:pP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全額補助</a:t>
            </a:r>
            <a:endParaRPr lang="en-US" altLang="zh-TW" sz="32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ts val="6200"/>
              </a:lnSpc>
              <a:buFont typeface="Wingdings" panose="05000000000000000000" pitchFamily="2" charset="2"/>
              <a:buChar char="p"/>
            </a:pP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所社教機構與大學合作案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案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上限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ts val="6200"/>
              </a:lnSpc>
              <a:buFont typeface="Wingdings" panose="05000000000000000000" pitchFamily="2" charset="2"/>
              <a:buChar char="p"/>
            </a:pPr>
            <a:r>
              <a:rPr lang="en-US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類計畫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案以補助新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臺幣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上限</a:t>
            </a:r>
            <a:endParaRPr lang="en-US" altLang="zh-TW" sz="32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ts val="6200"/>
              </a:lnSpc>
              <a:buFont typeface="Wingdings" panose="05000000000000000000" pitchFamily="2" charset="2"/>
              <a:buChar char="p"/>
            </a:pPr>
            <a:r>
              <a:rPr lang="en-US" altLang="zh-TW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類計畫每案以補助新臺幣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為上限</a:t>
            </a:r>
            <a:endParaRPr lang="en-US" altLang="zh-TW" sz="32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1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17246" y="788054"/>
            <a:ext cx="7419942" cy="215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七、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補助對象、原則及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(3/4)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56158" y="301928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7" name="群組 19"/>
          <p:cNvGrpSpPr>
            <a:grpSpLocks/>
          </p:cNvGrpSpPr>
          <p:nvPr/>
        </p:nvGrpSpPr>
        <p:grpSpPr bwMode="auto">
          <a:xfrm>
            <a:off x="448733" y="1592223"/>
            <a:ext cx="10905067" cy="4295886"/>
            <a:chOff x="107311" y="441783"/>
            <a:chExt cx="7018316" cy="644063"/>
          </a:xfrm>
          <a:solidFill>
            <a:schemeClr val="accent5">
              <a:lumMod val="25000"/>
            </a:schemeClr>
          </a:solidFill>
        </p:grpSpPr>
        <p:sp>
          <p:nvSpPr>
            <p:cNvPr id="28" name="流程圖: 換頁接點 21"/>
            <p:cNvSpPr>
              <a:spLocks noChangeArrowheads="1"/>
            </p:cNvSpPr>
            <p:nvPr/>
          </p:nvSpPr>
          <p:spPr bwMode="auto">
            <a:xfrm>
              <a:off x="107311" y="442360"/>
              <a:ext cx="701262" cy="643486"/>
            </a:xfrm>
            <a:prstGeom prst="flowChartOffpage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4000" b="1" dirty="0" smtClean="0">
                  <a:solidFill>
                    <a:srgbClr val="002060"/>
                  </a:solidFill>
                  <a:latin typeface="Calibri" pitchFamily="34" charset="0"/>
                  <a:ea typeface="微軟正黑體" pitchFamily="34" charset="-120"/>
                  <a:cs typeface="Times New Roman" pitchFamily="18" charset="0"/>
                </a:rPr>
                <a:t>補助項目</a:t>
              </a:r>
              <a:endParaRPr lang="zh-TW" altLang="zh-TW" sz="40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29" name="剪去單一角落矩形 28"/>
            <p:cNvSpPr/>
            <p:nvPr/>
          </p:nvSpPr>
          <p:spPr>
            <a:xfrm>
              <a:off x="865278" y="441783"/>
              <a:ext cx="6260349" cy="643486"/>
            </a:xfrm>
            <a:prstGeom prst="snip1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08000" tIns="324000" rIns="0" bIns="0" anchor="ctr"/>
            <a:lstStyle/>
            <a:p>
              <a:pPr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sz="22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2127196" y="1666377"/>
            <a:ext cx="9099603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5200"/>
              </a:lnSpc>
              <a:buFont typeface="Wingdings" panose="05000000000000000000" pitchFamily="2" charset="2"/>
              <a:buChar char="Ø"/>
            </a:pPr>
            <a:r>
              <a:rPr lang="zh-TW" altLang="en-US" sz="3200" kern="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費、業務費</a:t>
            </a:r>
            <a:r>
              <a:rPr lang="en-US" altLang="zh-TW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含雜支</a:t>
            </a:r>
            <a:r>
              <a:rPr lang="en-US" altLang="zh-TW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、設備</a:t>
            </a:r>
            <a:r>
              <a:rPr lang="zh-TW" altLang="en-US" sz="3200" kern="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</a:t>
            </a:r>
            <a:endParaRPr lang="en-US" altLang="zh-TW" sz="3200" kern="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200"/>
              </a:lnSpc>
            </a:pPr>
            <a:r>
              <a:rPr lang="zh-TW" altLang="en-US" sz="3200" dirty="0" smtClean="0"/>
              <a:t>                 </a:t>
            </a:r>
            <a:endParaRPr lang="en-US" altLang="zh-TW" sz="3200" dirty="0" smtClean="0"/>
          </a:p>
          <a:p>
            <a:pPr>
              <a:lnSpc>
                <a:spcPts val="5200"/>
              </a:lnSpc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*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，人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22338">
              <a:lnSpc>
                <a:spcPts val="5200"/>
              </a:lnSpc>
              <a:tabLst>
                <a:tab pos="7535863" algn="l"/>
              </a:tabLst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*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月；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</a:t>
            </a:r>
            <a:r>
              <a:rPr lang="zh-TW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zh-TW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200"/>
              </a:lnSpc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*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專任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理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zh-TW" altLang="zh-TW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200"/>
              </a:lnSpc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*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兼任助理：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類計畫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zh-TW" altLang="zh-TW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ts val="5200"/>
              </a:lnSpc>
            </a:pPr>
            <a:endParaRPr lang="en-US" altLang="zh-TW" sz="3200" kern="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2717800" y="2463224"/>
            <a:ext cx="1947333" cy="55963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761788" y="2438088"/>
            <a:ext cx="205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事費</a:t>
            </a:r>
            <a:endParaRPr lang="zh-TW" altLang="en-US" sz="3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6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57880" y="678343"/>
            <a:ext cx="7453895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七、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kumimoji="1"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、原則及項目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(4/4)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56158" y="301928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7" name="群組 19"/>
          <p:cNvGrpSpPr>
            <a:grpSpLocks/>
          </p:cNvGrpSpPr>
          <p:nvPr/>
        </p:nvGrpSpPr>
        <p:grpSpPr bwMode="auto">
          <a:xfrm>
            <a:off x="448733" y="1436637"/>
            <a:ext cx="11497734" cy="4783397"/>
            <a:chOff x="107311" y="441783"/>
            <a:chExt cx="7018316" cy="644063"/>
          </a:xfrm>
          <a:solidFill>
            <a:schemeClr val="accent5">
              <a:lumMod val="25000"/>
            </a:schemeClr>
          </a:solidFill>
        </p:grpSpPr>
        <p:sp>
          <p:nvSpPr>
            <p:cNvPr id="28" name="流程圖: 換頁接點 21"/>
            <p:cNvSpPr>
              <a:spLocks noChangeArrowheads="1"/>
            </p:cNvSpPr>
            <p:nvPr/>
          </p:nvSpPr>
          <p:spPr bwMode="auto">
            <a:xfrm>
              <a:off x="107311" y="442360"/>
              <a:ext cx="701262" cy="643486"/>
            </a:xfrm>
            <a:prstGeom prst="flowChartOffpage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4000" b="1" dirty="0" smtClean="0">
                  <a:solidFill>
                    <a:srgbClr val="002060"/>
                  </a:solidFill>
                  <a:latin typeface="Calibri" pitchFamily="34" charset="0"/>
                  <a:ea typeface="微軟正黑體" pitchFamily="34" charset="-120"/>
                  <a:cs typeface="Times New Roman" pitchFamily="18" charset="0"/>
                </a:rPr>
                <a:t>補助項目</a:t>
              </a:r>
              <a:endParaRPr lang="zh-TW" altLang="zh-TW" sz="40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29" name="剪去單一角落矩形 28"/>
            <p:cNvSpPr/>
            <p:nvPr/>
          </p:nvSpPr>
          <p:spPr>
            <a:xfrm>
              <a:off x="865278" y="441783"/>
              <a:ext cx="6260349" cy="643486"/>
            </a:xfrm>
            <a:prstGeom prst="snip1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08000" tIns="324000" rIns="0" bIns="0" anchor="ctr"/>
            <a:lstStyle/>
            <a:p>
              <a:pPr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sz="22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888067" y="1497978"/>
            <a:ext cx="9356701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5200"/>
              </a:lnSpc>
              <a:buFont typeface="Wingdings" panose="05000000000000000000" pitchFamily="2" charset="2"/>
              <a:buChar char="Ø"/>
            </a:pPr>
            <a:r>
              <a:rPr lang="zh-TW" altLang="en-US" sz="3200" kern="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費、業務費</a:t>
            </a:r>
            <a:r>
              <a:rPr lang="en-US" altLang="zh-TW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含雜支</a:t>
            </a:r>
            <a:r>
              <a:rPr lang="en-US" altLang="zh-TW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kern="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、設備</a:t>
            </a:r>
            <a:r>
              <a:rPr lang="zh-TW" altLang="en-US" sz="3200" kern="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</a:t>
            </a:r>
            <a:endParaRPr lang="en-US" altLang="zh-TW" sz="3200" kern="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200"/>
              </a:lnSpc>
            </a:pPr>
            <a:r>
              <a:rPr lang="zh-TW" altLang="en-US" sz="3200" dirty="0" smtClean="0"/>
              <a:t>                 </a:t>
            </a:r>
            <a:endParaRPr lang="en-US" altLang="zh-TW" sz="3200" dirty="0" smtClean="0"/>
          </a:p>
          <a:p>
            <a:pPr>
              <a:lnSpc>
                <a:spcPts val="4600"/>
              </a:lnSpc>
            </a:pPr>
            <a:r>
              <a:rPr lang="en-US" altLang="zh-TW" sz="3200" dirty="0" smtClean="0"/>
              <a:t>     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參照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補助及委辦計畫經費編列基準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200"/>
              </a:lnSpc>
            </a:pPr>
            <a:r>
              <a:rPr lang="en-US" altLang="zh-TW" sz="3200" dirty="0" smtClean="0"/>
              <a:t>     </a:t>
            </a:r>
            <a:endParaRPr lang="en-US" altLang="zh-TW" sz="3200" kern="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2447444" y="2191389"/>
            <a:ext cx="1947333" cy="55963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邊形 30"/>
          <p:cNvSpPr/>
          <p:nvPr/>
        </p:nvSpPr>
        <p:spPr>
          <a:xfrm>
            <a:off x="2447444" y="3488627"/>
            <a:ext cx="1947333" cy="55963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設備</a:t>
            </a:r>
            <a:r>
              <a:rPr lang="zh-TW" altLang="en-US" sz="32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費</a:t>
            </a:r>
          </a:p>
        </p:txBody>
      </p:sp>
      <p:sp>
        <p:nvSpPr>
          <p:cNvPr id="7" name="矩形 6"/>
          <p:cNvSpPr/>
          <p:nvPr/>
        </p:nvSpPr>
        <p:spPr>
          <a:xfrm>
            <a:off x="2306139" y="4097125"/>
            <a:ext cx="96403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限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申請</a:t>
            </a:r>
            <a:endParaRPr lang="en-US" altLang="zh-TW" sz="32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項設備單價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高於</a:t>
            </a:r>
            <a:r>
              <a:rPr lang="en-US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元，且耐用年限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達</a:t>
            </a:r>
            <a:r>
              <a:rPr lang="en-US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年以上</a:t>
            </a:r>
            <a:endParaRPr lang="en-US" altLang="zh-TW" sz="32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超過計畫總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經費</a:t>
            </a:r>
            <a:r>
              <a:rPr lang="en-US" altLang="zh-TW" sz="32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20%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為原則</a:t>
            </a:r>
            <a:endParaRPr lang="en-US" altLang="zh-TW" sz="32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特殊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或貴重儀器設備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需求</a:t>
            </a:r>
            <a:r>
              <a:rPr lang="zh-TW" altLang="en-US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者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得另申請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36055" y="2215112"/>
            <a:ext cx="1770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</a:t>
            </a:r>
            <a:r>
              <a:rPr lang="zh-TW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30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24030" y="424506"/>
            <a:ext cx="6258903" cy="656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、申請期限</a:t>
            </a:r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7" name="框架 6"/>
          <p:cNvSpPr/>
          <p:nvPr/>
        </p:nvSpPr>
        <p:spPr>
          <a:xfrm>
            <a:off x="1274696" y="3640180"/>
            <a:ext cx="9850504" cy="2080156"/>
          </a:xfrm>
          <a:prstGeom prst="frame">
            <a:avLst/>
          </a:prstGeom>
          <a:solidFill>
            <a:srgbClr val="FFC000"/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/>
              <a:t>自公告日起至一百零五年六月十五日止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向下箭號圖說文字 10"/>
          <p:cNvSpPr/>
          <p:nvPr/>
        </p:nvSpPr>
        <p:spPr>
          <a:xfrm>
            <a:off x="3970867" y="1634542"/>
            <a:ext cx="2980265" cy="1643302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500"/>
              </a:lnSpc>
            </a:pP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45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 請 時 間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10266" y="4150829"/>
            <a:ext cx="8983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105.5.10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臺教資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字第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050061063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函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日起至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36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64347" y="440434"/>
            <a:ext cx="657575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九、申請方式</a:t>
            </a:r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7" y="130349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56158" y="301928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817248" y="1430460"/>
            <a:ext cx="1999104" cy="1916244"/>
          </a:xfrm>
          <a:prstGeom prst="stripedRightArrow">
            <a:avLst/>
          </a:prstGeom>
          <a:solidFill>
            <a:srgbClr val="4C183D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線上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817247" y="3925734"/>
            <a:ext cx="1999105" cy="1916244"/>
          </a:xfrm>
          <a:prstGeom prst="stripedRightArrow">
            <a:avLst/>
          </a:prstGeom>
          <a:solidFill>
            <a:srgbClr val="4C183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紙本</a:t>
            </a:r>
          </a:p>
        </p:txBody>
      </p:sp>
      <p:sp>
        <p:nvSpPr>
          <p:cNvPr id="6" name="矩形 5"/>
          <p:cNvSpPr/>
          <p:nvPr/>
        </p:nvSpPr>
        <p:spPr>
          <a:xfrm>
            <a:off x="3054469" y="1851557"/>
            <a:ext cx="8604131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zh-TW" altLang="en-US" sz="3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教育</a:t>
            </a:r>
            <a:r>
              <a:rPr lang="zh-TW" altLang="zh-TW" sz="3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部</a:t>
            </a:r>
            <a:r>
              <a:rPr lang="zh-TW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人文社會科學相關領域計畫入口</a:t>
            </a:r>
            <a:r>
              <a:rPr lang="zh-TW" altLang="zh-TW" sz="3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網</a:t>
            </a:r>
            <a:endParaRPr lang="en-US" altLang="zh-TW" sz="3600" b="1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5500"/>
              </a:lnSpc>
            </a:pPr>
            <a:r>
              <a:rPr lang="en-US" altLang="zh-TW" sz="36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http</a:t>
            </a:r>
            <a:r>
              <a:rPr lang="en-US" altLang="zh-TW" sz="36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://hss.edu.tw</a:t>
            </a:r>
            <a:endParaRPr lang="zh-TW" altLang="en-US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31400" y="4087652"/>
            <a:ext cx="760433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zh-TW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計畫申請書</a:t>
            </a:r>
            <a:r>
              <a:rPr lang="en-US" altLang="zh-TW" sz="36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36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式</a:t>
            </a:r>
            <a:r>
              <a:rPr lang="en-US" altLang="zh-TW" sz="36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sz="36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份</a:t>
            </a:r>
            <a:r>
              <a:rPr lang="zh-TW" altLang="en-US" sz="3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、免備函</a:t>
            </a:r>
            <a:endParaRPr lang="en-US" altLang="zh-TW" sz="3600" b="1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52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郵</a:t>
            </a:r>
            <a:r>
              <a:rPr lang="zh-TW" altLang="en-US" sz="3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寄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資訊及科技教育司</a:t>
            </a:r>
          </a:p>
          <a:p>
            <a:pPr>
              <a:lnSpc>
                <a:spcPts val="5200"/>
              </a:lnSpc>
            </a:pP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綜合企劃及人文教育科 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1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20829" y="478317"/>
            <a:ext cx="657575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十、審查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指標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445805" y="44293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1094285" y="1523904"/>
            <a:ext cx="10155587" cy="485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lnSpc>
                <a:spcPts val="5300"/>
              </a:lnSpc>
            </a:pPr>
            <a:endParaRPr lang="en-US" altLang="zh-TW" sz="32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學門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特性及趨勢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之了解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對合作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機構定位及潛在特色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之覺知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規劃內容</a:t>
            </a:r>
            <a:r>
              <a:rPr lang="en-US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預期成果與</a:t>
            </a:r>
            <a:r>
              <a:rPr lang="zh-TW" altLang="zh-TW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計畫推動目的及重點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之扣合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研發能量或相關技術支援之提供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工作計畫之完備性及預期目標之達成</a:t>
            </a:r>
            <a:endParaRPr lang="en-US" altLang="zh-TW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571500">
              <a:lnSpc>
                <a:spcPts val="5300"/>
              </a:lnSpc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人力配置與經費編列之合理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endParaRPr lang="zh-TW" altLang="en-US" sz="3200" dirty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9" name="流程圖: 文件 8"/>
          <p:cNvSpPr/>
          <p:nvPr/>
        </p:nvSpPr>
        <p:spPr>
          <a:xfrm>
            <a:off x="1320828" y="1193801"/>
            <a:ext cx="7688724" cy="973665"/>
          </a:xfrm>
          <a:prstGeom prst="flowChartDocument">
            <a:avLst/>
          </a:prstGeom>
          <a:solidFill>
            <a:srgbClr val="7030A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類：智慧博物館</a:t>
            </a:r>
            <a:r>
              <a:rPr lang="en-US" altLang="zh-TW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圖書館創新服務計畫</a:t>
            </a:r>
          </a:p>
          <a:p>
            <a:pPr algn="ctr"/>
            <a:endParaRPr lang="zh-TW" alt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9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9F3C-2DF8-441C-B195-C42470154988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78933" y="1955799"/>
            <a:ext cx="9406467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9551B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9551B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9551B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Palatino Linotype" panose="02040502050505030304" pitchFamily="18" charset="0"/>
              </a:defRPr>
            </a:lvl9pPr>
          </a:lstStyle>
          <a:p>
            <a:pPr marL="981075" indent="-981075">
              <a:lnSpc>
                <a:spcPct val="150000"/>
              </a:lnSpc>
              <a:spcBef>
                <a:spcPct val="0"/>
              </a:spcBef>
              <a:buNone/>
              <a:tabLst>
                <a:tab pos="722313" algn="l"/>
              </a:tabLst>
            </a:pP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一、推動理念</a:t>
            </a:r>
            <a:r>
              <a:rPr kumimoji="1"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     六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、部屬社教機構</a:t>
            </a:r>
          </a:p>
          <a:p>
            <a:pPr marL="981075" indent="-981075">
              <a:lnSpc>
                <a:spcPct val="150000"/>
              </a:lnSpc>
              <a:spcBef>
                <a:spcPct val="0"/>
              </a:spcBef>
              <a:buNone/>
              <a:tabLst>
                <a:tab pos="722313" algn="l"/>
              </a:tabLst>
            </a:pP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二</a:t>
            </a:r>
            <a:r>
              <a:rPr kumimoji="1"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七、</a:t>
            </a:r>
            <a:r>
              <a:rPr kumimoji="1"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對象、原則及項目</a:t>
            </a:r>
            <a:endParaRPr kumimoji="1" lang="en-US" altLang="zh-TW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1075" indent="-981075">
              <a:lnSpc>
                <a:spcPct val="150000"/>
              </a:lnSpc>
              <a:spcBef>
                <a:spcPct val="0"/>
              </a:spcBef>
              <a:buNone/>
              <a:tabLst>
                <a:tab pos="722313" algn="l"/>
              </a:tabLst>
            </a:pP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三</a:t>
            </a:r>
            <a:r>
              <a:rPr kumimoji="1"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、推動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                 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、申請期限</a:t>
            </a:r>
          </a:p>
          <a:p>
            <a:pPr marL="981075" indent="-981075">
              <a:lnSpc>
                <a:spcPct val="150000"/>
              </a:lnSpc>
              <a:spcBef>
                <a:spcPct val="0"/>
              </a:spcBef>
              <a:buNone/>
              <a:tabLst>
                <a:tab pos="722313" algn="l"/>
              </a:tabLst>
            </a:pP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四</a:t>
            </a:r>
            <a:r>
              <a:rPr kumimoji="1"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、執行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策略                 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、申請方式</a:t>
            </a:r>
          </a:p>
          <a:p>
            <a:pPr marL="981075" indent="-981075">
              <a:lnSpc>
                <a:spcPct val="150000"/>
              </a:lnSpc>
              <a:spcBef>
                <a:spcPct val="0"/>
              </a:spcBef>
              <a:buNone/>
              <a:tabLst>
                <a:tab pos="722313" algn="l"/>
              </a:tabLst>
            </a:pP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五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、計畫期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                 十</a:t>
            </a:r>
            <a:r>
              <a:rPr kumimoji="1"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、審查指標</a:t>
            </a:r>
            <a:endParaRPr kumimoji="1" lang="en-US" altLang="zh-TW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Picture 3" descr="教育部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橢圓形圖說文字 2"/>
          <p:cNvSpPr/>
          <p:nvPr/>
        </p:nvSpPr>
        <p:spPr>
          <a:xfrm>
            <a:off x="3555999" y="437290"/>
            <a:ext cx="3801534" cy="1054199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11083" y="579668"/>
            <a:ext cx="28913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 報 大 綱</a:t>
            </a:r>
            <a:endParaRPr lang="zh-TW" alt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09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20829" y="478317"/>
            <a:ext cx="657575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十</a:t>
            </a:r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、審查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指標 </a:t>
            </a:r>
            <a:r>
              <a:rPr kumimoji="1"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</a:t>
            </a:r>
            <a:r>
              <a:rPr kumimoji="1"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445805" y="44293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9" name="流程圖: 文件 8"/>
          <p:cNvSpPr/>
          <p:nvPr/>
        </p:nvSpPr>
        <p:spPr>
          <a:xfrm>
            <a:off x="1320829" y="1278467"/>
            <a:ext cx="6959571" cy="1011174"/>
          </a:xfrm>
          <a:prstGeom prst="flowChartDocument">
            <a:avLst/>
          </a:prstGeom>
          <a:solidFill>
            <a:srgbClr val="7030A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B</a:t>
            </a:r>
            <a:r>
              <a:rPr lang="zh-TW" altLang="zh-TW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類：</a:t>
            </a:r>
            <a:r>
              <a:rPr lang="zh-TW" altLang="zh-TW" sz="32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未來博物館</a:t>
            </a:r>
            <a:r>
              <a:rPr lang="en-US" altLang="zh-TW" sz="32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2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圖書館想像計畫</a:t>
            </a:r>
          </a:p>
          <a:p>
            <a:pPr algn="ctr"/>
            <a:endParaRPr lang="zh-TW" altLang="zh-TW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74461" y="2438401"/>
            <a:ext cx="7433733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r>
              <a:rPr lang="en-US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計畫目的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與推動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重點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之符合度</a:t>
            </a:r>
            <a:endParaRPr lang="en-US" altLang="zh-TW" sz="3200" kern="1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r>
              <a:rPr lang="en-US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提案內容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創新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及前瞻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思維</a:t>
            </a:r>
            <a:endParaRPr lang="en-US" altLang="zh-TW" sz="3200" kern="1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整體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規劃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完整</a:t>
            </a: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</a:t>
            </a:r>
            <a:endParaRPr lang="en-US" altLang="zh-TW" sz="3200" kern="1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未來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實務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面</a:t>
            </a:r>
            <a:r>
              <a:rPr lang="zh-TW" altLang="en-US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</a:t>
            </a:r>
            <a:r>
              <a:rPr lang="zh-TW" altLang="zh-TW" sz="3200" kern="1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參考</a:t>
            </a:r>
            <a:r>
              <a:rPr lang="zh-TW" altLang="zh-TW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價值</a:t>
            </a:r>
            <a:endParaRPr lang="en-US" altLang="zh-TW" sz="3200" kern="100" dirty="0" smtClean="0">
              <a:solidFill>
                <a:srgbClr val="2E28A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r>
              <a:rPr lang="zh-TW" altLang="en-US" sz="3200" kern="1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人力</a:t>
            </a:r>
            <a:r>
              <a:rPr lang="zh-TW" altLang="en-US" sz="3200" dirty="0" smtClean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配置</a:t>
            </a:r>
            <a:r>
              <a:rPr lang="zh-TW" altLang="en-US" sz="3200" dirty="0">
                <a:solidFill>
                  <a:srgbClr val="2E28A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與經費編列之合理性</a:t>
            </a:r>
          </a:p>
          <a:p>
            <a:pPr marL="285750" indent="-285750" algn="just">
              <a:lnSpc>
                <a:spcPts val="5500"/>
              </a:lnSpc>
              <a:buFont typeface="Wingdings" panose="05000000000000000000" pitchFamily="2" charset="2"/>
              <a:buChar char="l"/>
              <a:tabLst>
                <a:tab pos="990600" algn="l"/>
              </a:tabLst>
            </a:pPr>
            <a:endParaRPr lang="en-US" altLang="zh-TW" sz="3200" kern="1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indent="381000" algn="just">
              <a:lnSpc>
                <a:spcPts val="1800"/>
              </a:lnSpc>
              <a:spcBef>
                <a:spcPts val="360"/>
              </a:spcBef>
              <a:spcAft>
                <a:spcPts val="360"/>
              </a:spcAft>
              <a:tabLst>
                <a:tab pos="990600" algn="l"/>
              </a:tabLst>
            </a:pP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2311400" y="2160600"/>
            <a:ext cx="75522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附 </a:t>
            </a:r>
            <a:r>
              <a:rPr lang="zh-TW" alt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件</a:t>
            </a:r>
            <a:endParaRPr lang="en-US" altLang="zh-TW" sz="9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人社學門廣泛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，僅供參考</a:t>
            </a: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zh-TW" alt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8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60669"/>
              </p:ext>
            </p:extLst>
          </p:nvPr>
        </p:nvGraphicFramePr>
        <p:xfrm>
          <a:off x="1055440" y="1484784"/>
          <a:ext cx="960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2"/>
          <p:cNvSpPr>
            <a:spLocks noGrp="1"/>
          </p:cNvSpPr>
          <p:nvPr>
            <p:ph type="title"/>
          </p:nvPr>
        </p:nvSpPr>
        <p:spPr>
          <a:xfrm>
            <a:off x="1055440" y="0"/>
            <a:ext cx="10585176" cy="1196752"/>
          </a:xfrm>
        </p:spPr>
        <p:txBody>
          <a:bodyPr>
            <a:normAutofit/>
          </a:bodyPr>
          <a:lstStyle/>
          <a:p>
            <a:pPr algn="ctr"/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人文社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學門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(1/4)</a:t>
            </a:r>
            <a:endParaRPr lang="zh-TW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altLang="zh-TW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09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61553"/>
              </p:ext>
            </p:extLst>
          </p:nvPr>
        </p:nvGraphicFramePr>
        <p:xfrm>
          <a:off x="1321905" y="1676399"/>
          <a:ext cx="960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2"/>
          <p:cNvSpPr>
            <a:spLocks noGrp="1"/>
          </p:cNvSpPr>
          <p:nvPr>
            <p:ph type="title"/>
          </p:nvPr>
        </p:nvSpPr>
        <p:spPr>
          <a:xfrm>
            <a:off x="911424" y="404664"/>
            <a:ext cx="10729192" cy="1119336"/>
          </a:xfrm>
        </p:spPr>
        <p:txBody>
          <a:bodyPr>
            <a:normAutofit/>
          </a:bodyPr>
          <a:lstStyle/>
          <a:p>
            <a:pPr algn="ctr"/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(2/4)</a:t>
            </a:r>
            <a:endParaRPr lang="zh-TW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altLang="zh-TW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12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074159"/>
              </p:ext>
            </p:extLst>
          </p:nvPr>
        </p:nvGraphicFramePr>
        <p:xfrm>
          <a:off x="1295401" y="1676400"/>
          <a:ext cx="960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2"/>
          <p:cNvSpPr>
            <a:spLocks noGrp="1"/>
          </p:cNvSpPr>
          <p:nvPr>
            <p:ph type="title"/>
          </p:nvPr>
        </p:nvSpPr>
        <p:spPr>
          <a:xfrm>
            <a:off x="911424" y="404664"/>
            <a:ext cx="10729192" cy="1119336"/>
          </a:xfrm>
        </p:spPr>
        <p:txBody>
          <a:bodyPr>
            <a:normAutofit/>
          </a:bodyPr>
          <a:lstStyle/>
          <a:p>
            <a:pPr algn="ctr"/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學門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(3/4)</a:t>
            </a:r>
            <a:endParaRPr lang="zh-TW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altLang="zh-TW" smtClean="0"/>
              <a:t>24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930399" y="2402189"/>
            <a:ext cx="6053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美術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戲劇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表演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視覺</a:t>
            </a:r>
            <a:r>
              <a:rPr lang="en-US" altLang="zh-TW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2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30398" y="4560475"/>
            <a:ext cx="203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4C18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運輸服務</a:t>
            </a:r>
            <a:endParaRPr lang="zh-TW" altLang="en-US" sz="3600" b="1" dirty="0">
              <a:solidFill>
                <a:srgbClr val="4C18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27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132254"/>
              </p:ext>
            </p:extLst>
          </p:nvPr>
        </p:nvGraphicFramePr>
        <p:xfrm>
          <a:off x="1244601" y="1692275"/>
          <a:ext cx="9990666" cy="454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2"/>
          <p:cNvSpPr>
            <a:spLocks noGrp="1"/>
          </p:cNvSpPr>
          <p:nvPr>
            <p:ph type="title"/>
          </p:nvPr>
        </p:nvSpPr>
        <p:spPr>
          <a:xfrm>
            <a:off x="911424" y="404664"/>
            <a:ext cx="10729192" cy="1119336"/>
          </a:xfrm>
        </p:spPr>
        <p:txBody>
          <a:bodyPr>
            <a:normAutofit/>
          </a:bodyPr>
          <a:lstStyle/>
          <a:p>
            <a:pPr algn="ctr"/>
            <a:r>
              <a:rPr lang="zh-TW" altLang="zh-TW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lang="zh-TW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社會學門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(4/4)</a:t>
            </a:r>
            <a:endParaRPr lang="zh-TW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altLang="zh-TW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4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9F3C-2DF8-441C-B195-C42470154988}" type="slidenum">
              <a:rPr lang="zh-TW" altLang="en-US" smtClean="0"/>
              <a:t>3</a:t>
            </a:fld>
            <a:endParaRPr lang="zh-TW" altLang="en-US" dirty="0"/>
          </a:p>
        </p:txBody>
      </p:sp>
      <p:pic>
        <p:nvPicPr>
          <p:cNvPr id="6" name="Picture 3" descr="教育部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17038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434322" y="430801"/>
            <a:ext cx="6097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一、推動理念及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8" name="資料庫圖表 17"/>
          <p:cNvGraphicFramePr/>
          <p:nvPr/>
        </p:nvGraphicFramePr>
        <p:xfrm>
          <a:off x="6891429" y="1843037"/>
          <a:ext cx="4224867" cy="393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0" name="資料庫圖表 19"/>
          <p:cNvGraphicFramePr/>
          <p:nvPr/>
        </p:nvGraphicFramePr>
        <p:xfrm>
          <a:off x="0" y="1989666"/>
          <a:ext cx="5012266" cy="364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434322" y="3488266"/>
            <a:ext cx="9735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7931171" y="3180489"/>
            <a:ext cx="91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構</a:t>
            </a:r>
          </a:p>
        </p:txBody>
      </p:sp>
      <p:sp>
        <p:nvSpPr>
          <p:cNvPr id="23" name="全向箭號 22"/>
          <p:cNvSpPr/>
          <p:nvPr/>
        </p:nvSpPr>
        <p:spPr>
          <a:xfrm>
            <a:off x="4851401" y="2988732"/>
            <a:ext cx="2599266" cy="1413585"/>
          </a:xfrm>
          <a:prstGeom prst="quad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287935" y="2048196"/>
            <a:ext cx="2162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合  作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359400" y="4563666"/>
            <a:ext cx="1607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夥 伴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7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36865" y="651849"/>
            <a:ext cx="6575756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一、推動理念及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72" y="3681955"/>
            <a:ext cx="2872892" cy="264018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16556" y="3738401"/>
            <a:ext cx="69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endParaRPr lang="zh-TW" altLang="en-US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07522" y="3799957"/>
            <a:ext cx="851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社教機構</a:t>
            </a:r>
            <a:endParaRPr lang="zh-TW" altLang="en-US" sz="2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825317339"/>
              </p:ext>
            </p:extLst>
          </p:nvPr>
        </p:nvGraphicFramePr>
        <p:xfrm>
          <a:off x="2681379" y="1069308"/>
          <a:ext cx="6918723" cy="498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圓角矩形 12"/>
          <p:cNvSpPr/>
          <p:nvPr/>
        </p:nvSpPr>
        <p:spPr>
          <a:xfrm>
            <a:off x="171572" y="1121622"/>
            <a:ext cx="9586655" cy="55645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左箭號 10"/>
          <p:cNvSpPr/>
          <p:nvPr/>
        </p:nvSpPr>
        <p:spPr>
          <a:xfrm flipH="1">
            <a:off x="9816207" y="3500930"/>
            <a:ext cx="452284" cy="598053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6" name="群組 55"/>
          <p:cNvGrpSpPr/>
          <p:nvPr/>
        </p:nvGrpSpPr>
        <p:grpSpPr>
          <a:xfrm>
            <a:off x="8445805" y="44293"/>
            <a:ext cx="3746196" cy="1027951"/>
            <a:chOff x="1745359" y="3172991"/>
            <a:chExt cx="8967381" cy="3382513"/>
          </a:xfrm>
        </p:grpSpPr>
        <p:grpSp>
          <p:nvGrpSpPr>
            <p:cNvPr id="57" name="群組 56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64" name="橢圓 63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66" name="文字方塊 65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7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68" name="橢圓 67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58" name="群組 57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59" name="圖片 58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60" name="弧形箭號 (下彎) 59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弧形箭號 (下彎) 60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文字方塊 61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3" name="文字方塊 62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309564815"/>
              </p:ext>
            </p:extLst>
          </p:nvPr>
        </p:nvGraphicFramePr>
        <p:xfrm>
          <a:off x="10237694" y="1112523"/>
          <a:ext cx="18377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>
            <a:off x="10268491" y="4885267"/>
            <a:ext cx="1718807" cy="1705472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zh-TW" altLang="zh-TW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打造全方位</a:t>
            </a:r>
            <a:r>
              <a:rPr lang="zh-TW" altLang="en-US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智</a:t>
            </a:r>
            <a:r>
              <a:rPr lang="zh-TW" altLang="zh-TW" sz="2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慧</a:t>
            </a:r>
            <a:r>
              <a:rPr lang="zh-TW" altLang="zh-TW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學習模式</a:t>
            </a:r>
            <a:endParaRPr lang="zh-TW" altLang="en-US" sz="20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流程圖: 接點 13"/>
          <p:cNvSpPr/>
          <p:nvPr/>
        </p:nvSpPr>
        <p:spPr>
          <a:xfrm>
            <a:off x="11819467" y="4904537"/>
            <a:ext cx="198628" cy="20933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流程圖: 循序存取儲存裝置 17"/>
          <p:cNvSpPr/>
          <p:nvPr/>
        </p:nvSpPr>
        <p:spPr>
          <a:xfrm>
            <a:off x="330200" y="2118480"/>
            <a:ext cx="1786356" cy="1382450"/>
          </a:xfrm>
          <a:prstGeom prst="flowChartMagnetic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400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互惠</a:t>
            </a:r>
            <a:endParaRPr lang="en-US" altLang="zh-TW" sz="2800" b="1" dirty="0" smtClean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共創</a:t>
            </a:r>
            <a:endParaRPr lang="en-US" altLang="zh-TW" sz="2800" b="1" dirty="0" smtClean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雙贏</a:t>
            </a:r>
            <a:endParaRPr lang="en-US" altLang="zh-TW" sz="2800" b="1" dirty="0" smtClean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24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24030" y="424506"/>
            <a:ext cx="6258903" cy="656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1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補助類型</a:t>
            </a:r>
            <a:endParaRPr lang="zh-TW" altLang="en-US" sz="2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2" name="群組 11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6" name="弧形箭號 (下彎) 15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弧形箭號 (下彎) 16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書卷 (水平) 5"/>
          <p:cNvSpPr/>
          <p:nvPr/>
        </p:nvSpPr>
        <p:spPr>
          <a:xfrm>
            <a:off x="1094285" y="1273502"/>
            <a:ext cx="9772570" cy="5084625"/>
          </a:xfrm>
          <a:prstGeom prst="horizontalScroll">
            <a:avLst/>
          </a:prstGeom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4400" b="1" kern="1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zh-TW" sz="4400" b="1" kern="100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endParaRPr lang="en-US" altLang="zh-TW" sz="4400" b="1" kern="100" dirty="0" smtClean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zh-TW" altLang="zh-TW" sz="44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</a:t>
            </a:r>
            <a:r>
              <a:rPr lang="zh-TW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圖書館創新服務計畫</a:t>
            </a:r>
          </a:p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4400" b="1" kern="100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4400" b="1" kern="100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endParaRPr lang="en-US" altLang="zh-TW" sz="4400" b="1" kern="100" dirty="0" smtClean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zh-TW" altLang="zh-TW" sz="44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未來</a:t>
            </a:r>
            <a:r>
              <a:rPr lang="zh-TW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4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圖書館想像計畫</a:t>
            </a:r>
          </a:p>
        </p:txBody>
      </p:sp>
    </p:spTree>
    <p:extLst>
      <p:ext uri="{BB962C8B-B14F-4D97-AF65-F5344CB8AC3E}">
        <p14:creationId xmlns:p14="http://schemas.microsoft.com/office/powerpoint/2010/main" val="37911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7702" y="45630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400140"/>
              </p:ext>
            </p:extLst>
          </p:nvPr>
        </p:nvGraphicFramePr>
        <p:xfrm>
          <a:off x="2818644" y="2062142"/>
          <a:ext cx="7874755" cy="471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5E12-98D6-4B51-BF60-9719F898FF08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Picture 3" descr="教育部logo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橢圓 7"/>
          <p:cNvSpPr/>
          <p:nvPr/>
        </p:nvSpPr>
        <p:spPr>
          <a:xfrm>
            <a:off x="461835" y="2196318"/>
            <a:ext cx="1968563" cy="1732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橢圓 8"/>
          <p:cNvSpPr/>
          <p:nvPr/>
        </p:nvSpPr>
        <p:spPr>
          <a:xfrm>
            <a:off x="624011" y="4868333"/>
            <a:ext cx="1919086" cy="1670579"/>
          </a:xfrm>
          <a:prstGeom prst="ellipse">
            <a:avLst/>
          </a:prstGeom>
          <a:solidFill>
            <a:srgbClr val="C0504D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文字方塊 12"/>
          <p:cNvSpPr txBox="1"/>
          <p:nvPr/>
        </p:nvSpPr>
        <p:spPr>
          <a:xfrm>
            <a:off x="837702" y="5142416"/>
            <a:ext cx="1914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核心服務內容</a:t>
            </a:r>
            <a:endParaRPr lang="zh-TW" altLang="en-US" sz="3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5" name="群組 14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6" name="橢圓 25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8" name="弧形箭號 (下彎) 17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弧形箭號 (下彎) 18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7" name="文字方塊 6"/>
          <p:cNvSpPr txBox="1"/>
          <p:nvPr/>
        </p:nvSpPr>
        <p:spPr>
          <a:xfrm>
            <a:off x="3272041" y="2196318"/>
            <a:ext cx="7216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schemeClr val="bg1"/>
                </a:solidFill>
              </a:rPr>
              <a:t>互動展示、體驗、數位學習資源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302490" y="3088908"/>
            <a:ext cx="7185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schemeClr val="bg1"/>
                </a:solidFill>
              </a:rPr>
              <a:t>虛實整合、跨平臺數位教育平臺、行動雲端加值應用服務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 flipH="1">
            <a:off x="3287266" y="4412385"/>
            <a:ext cx="7185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 smtClean="0">
                <a:solidFill>
                  <a:schemeClr val="bg1"/>
                </a:solidFill>
              </a:rPr>
              <a:t>數位</a:t>
            </a:r>
            <a:r>
              <a:rPr lang="zh-TW" altLang="zh-TW" sz="2800" dirty="0">
                <a:solidFill>
                  <a:schemeClr val="bg1"/>
                </a:solidFill>
              </a:rPr>
              <a:t>人文研究實踐、數位典藏加值、</a:t>
            </a:r>
            <a:r>
              <a:rPr lang="zh-TW" altLang="zh-TW" sz="2800" dirty="0" smtClean="0">
                <a:solidFill>
                  <a:schemeClr val="bg1"/>
                </a:solidFill>
              </a:rPr>
              <a:t>學習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zh-TW" sz="2800" dirty="0" smtClean="0">
                <a:solidFill>
                  <a:schemeClr val="bg1"/>
                </a:solidFill>
              </a:rPr>
              <a:t>知識</a:t>
            </a:r>
            <a:r>
              <a:rPr lang="zh-TW" altLang="zh-TW" sz="2800" dirty="0">
                <a:solidFill>
                  <a:schemeClr val="bg1"/>
                </a:solidFill>
              </a:rPr>
              <a:t>網路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242733" y="5791199"/>
            <a:ext cx="7384033" cy="52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schemeClr val="bg1"/>
                </a:solidFill>
              </a:rPr>
              <a:t>關鍵性智慧</a:t>
            </a:r>
            <a:r>
              <a:rPr lang="zh-TW" altLang="zh-TW" sz="2800" dirty="0" smtClean="0">
                <a:solidFill>
                  <a:schemeClr val="bg1"/>
                </a:solidFill>
              </a:rPr>
              <a:t>服務</a:t>
            </a:r>
            <a:r>
              <a:rPr lang="zh-TW" altLang="en-US" sz="2800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zh-TW" sz="2800" dirty="0" smtClean="0">
                <a:solidFill>
                  <a:schemeClr val="bg1"/>
                </a:solidFill>
              </a:rPr>
              <a:t>雲端</a:t>
            </a:r>
            <a:r>
              <a:rPr lang="zh-TW" altLang="zh-TW" sz="2800" dirty="0">
                <a:solidFill>
                  <a:schemeClr val="bg1"/>
                </a:solidFill>
              </a:rPr>
              <a:t>應用之軟硬體整合應用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248445" y="348773"/>
            <a:ext cx="4508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(1/3)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00761" y="2488743"/>
            <a:ext cx="1729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創新服務模式</a:t>
            </a:r>
            <a:endParaRPr lang="zh-TW" alt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80324" y="1116531"/>
            <a:ext cx="856837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TW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圖書館創新服務計畫</a:t>
            </a:r>
            <a:endParaRPr lang="zh-TW" altLang="zh-TW" sz="36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1080324" y="4005176"/>
            <a:ext cx="947867" cy="874443"/>
            <a:chOff x="1728841" y="1387078"/>
            <a:chExt cx="743694" cy="74369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5" name="加號 34"/>
            <p:cNvSpPr/>
            <p:nvPr/>
          </p:nvSpPr>
          <p:spPr>
            <a:xfrm>
              <a:off x="1728841" y="1387078"/>
              <a:ext cx="743694" cy="743694"/>
            </a:xfrm>
            <a:prstGeom prst="mathPlus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加號 6"/>
            <p:cNvSpPr/>
            <p:nvPr/>
          </p:nvSpPr>
          <p:spPr>
            <a:xfrm>
              <a:off x="1827418" y="1671467"/>
              <a:ext cx="546540" cy="1749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8178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7702" y="45630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70507"/>
              </p:ext>
            </p:extLst>
          </p:nvPr>
        </p:nvGraphicFramePr>
        <p:xfrm>
          <a:off x="2810178" y="2185650"/>
          <a:ext cx="7874755" cy="471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5E12-98D6-4B51-BF60-9719F898FF08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Picture 3" descr="教育部logo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橢圓 7"/>
          <p:cNvSpPr/>
          <p:nvPr/>
        </p:nvSpPr>
        <p:spPr>
          <a:xfrm>
            <a:off x="524933" y="2218320"/>
            <a:ext cx="1905465" cy="1710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橢圓 8"/>
          <p:cNvSpPr/>
          <p:nvPr/>
        </p:nvSpPr>
        <p:spPr>
          <a:xfrm>
            <a:off x="628487" y="4743157"/>
            <a:ext cx="1928445" cy="17383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文字方塊 12"/>
          <p:cNvSpPr txBox="1"/>
          <p:nvPr/>
        </p:nvSpPr>
        <p:spPr>
          <a:xfrm>
            <a:off x="833700" y="5012148"/>
            <a:ext cx="1914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協力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精進研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endParaRPr lang="zh-TW" alt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5" name="群組 14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6" name="橢圓 25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8" name="弧形箭號 (下彎) 17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弧形箭號 (下彎) 18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31" name="文字方塊 30"/>
          <p:cNvSpPr txBox="1"/>
          <p:nvPr/>
        </p:nvSpPr>
        <p:spPr>
          <a:xfrm>
            <a:off x="1248444" y="348773"/>
            <a:ext cx="4796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(2/3)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00761" y="2546365"/>
            <a:ext cx="1729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搭建</a:t>
            </a:r>
            <a:r>
              <a:rPr lang="zh-TW" altLang="zh-TW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推廣平</a:t>
            </a:r>
            <a:r>
              <a:rPr lang="zh-TW" altLang="zh-TW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endParaRPr lang="zh-TW" alt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71727" y="1167354"/>
            <a:ext cx="856837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TW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圖書館創新服務計畫</a:t>
            </a:r>
            <a:endParaRPr lang="zh-TW" altLang="zh-TW" sz="36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475768" y="2379441"/>
            <a:ext cx="6978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/>
              <a:t>運用</a:t>
            </a:r>
            <a:r>
              <a:rPr lang="zh-TW" altLang="zh-TW" sz="2800" dirty="0" smtClean="0"/>
              <a:t>科技</a:t>
            </a:r>
            <a:r>
              <a:rPr lang="zh-TW" altLang="zh-TW" sz="2800" dirty="0"/>
              <a:t>、教育與多元化展示等方式</a:t>
            </a:r>
            <a:r>
              <a:rPr lang="zh-TW" altLang="zh-TW" sz="2800" dirty="0" smtClean="0"/>
              <a:t>，轉化</a:t>
            </a:r>
            <a:r>
              <a:rPr lang="zh-TW" altLang="zh-TW" sz="2800" dirty="0"/>
              <a:t>研究成果與</a:t>
            </a:r>
            <a:r>
              <a:rPr lang="zh-TW" altLang="zh-TW" sz="2800" dirty="0" smtClean="0"/>
              <a:t>數據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，傳遞</a:t>
            </a:r>
            <a:r>
              <a:rPr lang="zh-TW" altLang="zh-TW" sz="2800" dirty="0" smtClean="0"/>
              <a:t>科普</a:t>
            </a:r>
            <a:r>
              <a:rPr lang="zh-TW" altLang="zh-TW" sz="2800" dirty="0"/>
              <a:t>知識</a:t>
            </a:r>
            <a:r>
              <a:rPr lang="zh-TW" altLang="zh-TW" sz="2800" dirty="0" smtClean="0"/>
              <a:t>，拓展</a:t>
            </a:r>
            <a:r>
              <a:rPr lang="zh-TW" altLang="en-US" sz="2800" dirty="0" smtClean="0"/>
              <a:t>大眾</a:t>
            </a:r>
            <a:r>
              <a:rPr lang="zh-TW" altLang="zh-TW" sz="2800" dirty="0" smtClean="0"/>
              <a:t>科學</a:t>
            </a:r>
            <a:r>
              <a:rPr lang="zh-TW" altLang="zh-TW" sz="2800" dirty="0"/>
              <a:t>素養與</a:t>
            </a:r>
            <a:r>
              <a:rPr lang="zh-TW" altLang="zh-TW" sz="2800" dirty="0" smtClean="0"/>
              <a:t>知識</a:t>
            </a:r>
            <a:endParaRPr lang="zh-TW" altLang="en-US" sz="28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538734" y="5019600"/>
            <a:ext cx="68068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/>
              <a:t>推廣</a:t>
            </a:r>
            <a:r>
              <a:rPr lang="zh-TW" altLang="zh-TW" sz="2800" dirty="0" smtClean="0"/>
              <a:t>成效反饋</a:t>
            </a:r>
            <a:r>
              <a:rPr lang="zh-TW" altLang="zh-TW" sz="2800" dirty="0"/>
              <a:t>於人文</a:t>
            </a:r>
            <a:r>
              <a:rPr lang="zh-TW" altLang="zh-TW" sz="2800" dirty="0" smtClean="0"/>
              <a:t>社科學</a:t>
            </a:r>
            <a:r>
              <a:rPr lang="zh-TW" altLang="zh-TW" sz="2800" dirty="0"/>
              <a:t>院系所教學與人才培育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並</a:t>
            </a:r>
            <a:r>
              <a:rPr lang="zh-TW" altLang="zh-TW" sz="2800" dirty="0" smtClean="0"/>
              <a:t>促進終身學習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71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7702" y="45630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72507"/>
              </p:ext>
            </p:extLst>
          </p:nvPr>
        </p:nvGraphicFramePr>
        <p:xfrm>
          <a:off x="2639691" y="2055944"/>
          <a:ext cx="7874755" cy="471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5E12-98D6-4B51-BF60-9719F898FF08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Picture 3" descr="教育部logo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橢圓 7"/>
          <p:cNvSpPr/>
          <p:nvPr/>
        </p:nvSpPr>
        <p:spPr>
          <a:xfrm>
            <a:off x="394102" y="2008353"/>
            <a:ext cx="1968563" cy="1021015"/>
          </a:xfrm>
          <a:prstGeom prst="ellipse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群組 13"/>
          <p:cNvGrpSpPr/>
          <p:nvPr/>
        </p:nvGrpSpPr>
        <p:grpSpPr>
          <a:xfrm>
            <a:off x="8314554" y="244255"/>
            <a:ext cx="3746196" cy="1027951"/>
            <a:chOff x="1745359" y="3172991"/>
            <a:chExt cx="8967381" cy="3382513"/>
          </a:xfrm>
        </p:grpSpPr>
        <p:grpSp>
          <p:nvGrpSpPr>
            <p:cNvPr id="15" name="群組 14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6" name="橢圓 25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18" name="弧形箭號 (下彎) 17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弧形箭號 (下彎) 18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31" name="文字方塊 30"/>
          <p:cNvSpPr txBox="1"/>
          <p:nvPr/>
        </p:nvSpPr>
        <p:spPr>
          <a:xfrm>
            <a:off x="1248445" y="348773"/>
            <a:ext cx="4280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(3/3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17197" y="2180733"/>
            <a:ext cx="1729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創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endParaRPr lang="zh-TW" alt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558817" y="1116531"/>
            <a:ext cx="761137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類：未來</a:t>
            </a:r>
            <a:r>
              <a:rPr lang="zh-TW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博物館</a:t>
            </a:r>
            <a:r>
              <a:rPr lang="en-US" altLang="zh-TW" sz="36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</a:t>
            </a:r>
            <a:r>
              <a:rPr lang="zh-TW" altLang="en-US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想像</a:t>
            </a:r>
            <a:r>
              <a:rPr lang="zh-TW" altLang="zh-TW" sz="36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endParaRPr lang="zh-TW" altLang="zh-TW" sz="36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478769" y="3620828"/>
            <a:ext cx="1968563" cy="10210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橢圓 37"/>
          <p:cNvSpPr/>
          <p:nvPr/>
        </p:nvSpPr>
        <p:spPr>
          <a:xfrm>
            <a:off x="478769" y="5398376"/>
            <a:ext cx="1968563" cy="1021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文字方塊 2"/>
          <p:cNvSpPr txBox="1"/>
          <p:nvPr/>
        </p:nvSpPr>
        <p:spPr>
          <a:xfrm>
            <a:off x="857756" y="3777392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蛻 變</a:t>
            </a:r>
            <a:endParaRPr lang="zh-TW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21876" y="555494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突破</a:t>
            </a:r>
            <a:endParaRPr lang="zh-TW" alt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338533" y="2160133"/>
            <a:ext cx="70070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800" dirty="0"/>
              <a:t>應用尖端資通訊科技，提供個人化及客製</a:t>
            </a:r>
            <a:r>
              <a:rPr lang="zh-TW" altLang="zh-TW" sz="2800" dirty="0" smtClean="0"/>
              <a:t>化</a:t>
            </a:r>
            <a:endParaRPr lang="en-US" altLang="zh-TW" sz="2800" dirty="0"/>
          </a:p>
          <a:p>
            <a:r>
              <a:rPr lang="zh-TW" altLang="zh-TW" sz="2800" dirty="0" smtClean="0"/>
              <a:t>創新</a:t>
            </a:r>
            <a:r>
              <a:rPr lang="zh-TW" altLang="zh-TW" sz="2800" dirty="0"/>
              <a:t>服務</a:t>
            </a:r>
          </a:p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338533" y="3592053"/>
            <a:ext cx="6647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800" dirty="0"/>
              <a:t>展示、科教、圖書、典藏、研究、行銷</a:t>
            </a:r>
            <a:r>
              <a:rPr lang="zh-TW" altLang="zh-TW" sz="2800" dirty="0" smtClean="0"/>
              <a:t>、</a:t>
            </a:r>
            <a:endParaRPr lang="en-US" altLang="zh-TW" sz="2800" dirty="0" smtClean="0"/>
          </a:p>
          <a:p>
            <a:r>
              <a:rPr lang="zh-TW" altLang="zh-TW" sz="2800" dirty="0" smtClean="0"/>
              <a:t>觀眾</a:t>
            </a:r>
            <a:r>
              <a:rPr lang="zh-TW" altLang="zh-TW" sz="2800" dirty="0"/>
              <a:t>服務</a:t>
            </a:r>
            <a:endParaRPr lang="zh-TW" altLang="en-US" sz="28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49579" y="5347956"/>
            <a:ext cx="6895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/>
              <a:t>資訊</a:t>
            </a:r>
            <a:r>
              <a:rPr lang="zh-TW" altLang="zh-TW" sz="2800" dirty="0" smtClean="0"/>
              <a:t>服務、行動</a:t>
            </a:r>
            <a:r>
              <a:rPr lang="zh-TW" altLang="zh-TW" sz="2800" dirty="0"/>
              <a:t>載</a:t>
            </a:r>
            <a:r>
              <a:rPr lang="zh-TW" altLang="zh-TW" sz="2800" dirty="0" smtClean="0"/>
              <a:t>具、人文</a:t>
            </a:r>
            <a:r>
              <a:rPr lang="zh-TW" altLang="zh-TW" sz="2800" dirty="0"/>
              <a:t>與</a:t>
            </a:r>
            <a:r>
              <a:rPr lang="zh-TW" altLang="zh-TW" sz="2800" dirty="0" smtClean="0"/>
              <a:t>科技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endParaRPr lang="en-US" altLang="zh-TW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TW" sz="2800" dirty="0" smtClean="0"/>
              <a:t>深度</a:t>
            </a:r>
            <a:r>
              <a:rPr lang="zh-TW" altLang="en-US" sz="2800" dirty="0" smtClean="0"/>
              <a:t>及</a:t>
            </a:r>
            <a:r>
              <a:rPr lang="zh-TW" altLang="zh-TW" sz="2800" dirty="0" smtClean="0"/>
              <a:t>廣度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93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24031" y="660168"/>
            <a:ext cx="6575756" cy="566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策略 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4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3" descr="教育部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" y="125505"/>
            <a:ext cx="995672" cy="99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798128980"/>
              </p:ext>
            </p:extLst>
          </p:nvPr>
        </p:nvGraphicFramePr>
        <p:xfrm>
          <a:off x="2474258" y="293057"/>
          <a:ext cx="9717742" cy="656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8445805" y="35826"/>
            <a:ext cx="3746196" cy="1027951"/>
            <a:chOff x="1745359" y="3172991"/>
            <a:chExt cx="8967381" cy="3382513"/>
          </a:xfrm>
        </p:grpSpPr>
        <p:grpSp>
          <p:nvGrpSpPr>
            <p:cNvPr id="21" name="群組 20"/>
            <p:cNvGrpSpPr/>
            <p:nvPr/>
          </p:nvGrpSpPr>
          <p:grpSpPr>
            <a:xfrm>
              <a:off x="1745359" y="3172991"/>
              <a:ext cx="4492707" cy="3319549"/>
              <a:chOff x="1745359" y="3172991"/>
              <a:chExt cx="4492707" cy="3319549"/>
            </a:xfrm>
          </p:grpSpPr>
          <p:sp>
            <p:nvSpPr>
              <p:cNvPr id="28" name="橢圓 27"/>
              <p:cNvSpPr/>
              <p:nvPr/>
            </p:nvSpPr>
            <p:spPr>
              <a:xfrm>
                <a:off x="1745359" y="3172991"/>
                <a:ext cx="3400145" cy="3319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29" name="橢圓 28"/>
              <p:cNvSpPr/>
              <p:nvPr/>
            </p:nvSpPr>
            <p:spPr>
              <a:xfrm>
                <a:off x="2852193" y="3516912"/>
                <a:ext cx="2163219" cy="216702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30" name="文字方塊 29"/>
              <p:cNvSpPr txBox="1"/>
              <p:nvPr/>
            </p:nvSpPr>
            <p:spPr>
              <a:xfrm>
                <a:off x="3094817" y="4772608"/>
                <a:ext cx="3143249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技術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" name="文字方塊 7"/>
              <p:cNvSpPr txBox="1">
                <a:spLocks noChangeArrowheads="1"/>
              </p:cNvSpPr>
              <p:nvPr/>
            </p:nvSpPr>
            <p:spPr bwMode="auto">
              <a:xfrm>
                <a:off x="2342066" y="5495736"/>
                <a:ext cx="3557589" cy="922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1" tIns="45711" rIns="91421" bIns="45711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5pPr>
                <a:lvl6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6pPr>
                <a:lvl7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7pPr>
                <a:lvl8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8pPr>
                <a:lvl9pPr eaLnBrk="0" fontAlgn="base" hangingPunct="0"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zh-TW" altLang="en-US" sz="1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社會</a:t>
                </a:r>
                <a:endParaRPr lang="en-US" altLang="zh-TW" sz="1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32" name="橢圓 31"/>
              <p:cNvSpPr/>
              <p:nvPr/>
            </p:nvSpPr>
            <p:spPr>
              <a:xfrm>
                <a:off x="3701724" y="3766111"/>
                <a:ext cx="1185220" cy="1185220"/>
              </a:xfrm>
              <a:prstGeom prst="ellipse">
                <a:avLst/>
              </a:prstGeom>
              <a:solidFill>
                <a:srgbClr val="FFFF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21" tIns="45711" rIns="91421" bIns="45711" anchor="ctr"/>
              <a:lstStyle/>
              <a:p>
                <a:pPr algn="ctr">
                  <a:defRPr/>
                </a:pPr>
                <a:endParaRPr lang="zh-TW" altLang="en-US" sz="1000"/>
              </a:p>
            </p:txBody>
          </p:sp>
          <p:sp>
            <p:nvSpPr>
              <p:cNvPr id="33" name="文字方塊 32"/>
              <p:cNvSpPr txBox="1"/>
              <p:nvPr/>
            </p:nvSpPr>
            <p:spPr>
              <a:xfrm>
                <a:off x="3353013" y="3991554"/>
                <a:ext cx="1911351" cy="922836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人文</a:t>
                </a:r>
                <a:endParaRPr lang="en-US" altLang="zh-TW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5130984" y="3410567"/>
              <a:ext cx="5581756" cy="3144937"/>
              <a:chOff x="5130984" y="3410567"/>
              <a:chExt cx="5581756" cy="3144937"/>
            </a:xfrm>
          </p:grpSpPr>
          <p:pic>
            <p:nvPicPr>
              <p:cNvPr id="23" name="圖片 22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7084" y="3410567"/>
                <a:ext cx="4105656" cy="3081528"/>
              </a:xfrm>
              <a:prstGeom prst="rect">
                <a:avLst/>
              </a:prstGeom>
            </p:spPr>
          </p:pic>
          <p:sp>
            <p:nvSpPr>
              <p:cNvPr id="24" name="弧形箭號 (下彎) 23"/>
              <p:cNvSpPr/>
              <p:nvPr/>
            </p:nvSpPr>
            <p:spPr>
              <a:xfrm>
                <a:off x="5349010" y="3580812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弧形箭號 (下彎) 24"/>
              <p:cNvSpPr/>
              <p:nvPr/>
            </p:nvSpPr>
            <p:spPr>
              <a:xfrm rot="10800000">
                <a:off x="5349010" y="5534934"/>
                <a:ext cx="1518738" cy="609534"/>
              </a:xfrm>
              <a:prstGeom prst="curvedDown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5130984" y="3701560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實踐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5216709" y="5722315"/>
                <a:ext cx="1911350" cy="833189"/>
              </a:xfrm>
              <a:prstGeom prst="rect">
                <a:avLst/>
              </a:prstGeom>
              <a:noFill/>
            </p:spPr>
            <p:txBody>
              <a:bodyPr lIns="91421" tIns="45711" rIns="91421" bIns="45711">
                <a:spAutoFit/>
              </a:bodyPr>
              <a:lstStyle/>
              <a:p>
                <a:pPr algn="ctr">
                  <a:defRPr/>
                </a:pPr>
                <a:r>
                  <a:rPr lang="zh-TW" altLang="en-US" sz="1000" dirty="0" smtClean="0">
                    <a:solidFill>
                      <a:schemeClr val="bg2">
                        <a:lumMod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反饋</a:t>
                </a:r>
                <a:endParaRPr lang="zh-TW" altLang="en-US" sz="1000" dirty="0">
                  <a:solidFill>
                    <a:schemeClr val="bg2">
                      <a:lumMod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38" name="橢圓 37"/>
          <p:cNvSpPr/>
          <p:nvPr/>
        </p:nvSpPr>
        <p:spPr>
          <a:xfrm>
            <a:off x="922867" y="4711584"/>
            <a:ext cx="1971708" cy="1498799"/>
          </a:xfrm>
          <a:prstGeom prst="ellipse">
            <a:avLst/>
          </a:prstGeom>
          <a:solidFill>
            <a:srgbClr val="C0504D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0" name="群組 39"/>
          <p:cNvGrpSpPr/>
          <p:nvPr/>
        </p:nvGrpSpPr>
        <p:grpSpPr>
          <a:xfrm>
            <a:off x="1349413" y="3772661"/>
            <a:ext cx="947867" cy="874443"/>
            <a:chOff x="1728841" y="1387078"/>
            <a:chExt cx="743694" cy="743694"/>
          </a:xfrm>
          <a:solidFill>
            <a:srgbClr val="FFC000"/>
          </a:solidFill>
        </p:grpSpPr>
        <p:sp>
          <p:nvSpPr>
            <p:cNvPr id="41" name="加號 40"/>
            <p:cNvSpPr/>
            <p:nvPr/>
          </p:nvSpPr>
          <p:spPr>
            <a:xfrm>
              <a:off x="1728841" y="1387078"/>
              <a:ext cx="743694" cy="743694"/>
            </a:xfrm>
            <a:prstGeom prst="mathPlus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加號 6"/>
            <p:cNvSpPr/>
            <p:nvPr/>
          </p:nvSpPr>
          <p:spPr>
            <a:xfrm>
              <a:off x="1827418" y="1671467"/>
              <a:ext cx="546540" cy="1749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300" kern="1200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2711879" y="3929373"/>
            <a:ext cx="1151317" cy="649438"/>
            <a:chOff x="2934139" y="1520430"/>
            <a:chExt cx="407749" cy="47699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4" name="向右箭號 43"/>
            <p:cNvSpPr/>
            <p:nvPr/>
          </p:nvSpPr>
          <p:spPr>
            <a:xfrm>
              <a:off x="2934139" y="1520430"/>
              <a:ext cx="407749" cy="476990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向右箭號 10"/>
            <p:cNvSpPr/>
            <p:nvPr/>
          </p:nvSpPr>
          <p:spPr>
            <a:xfrm>
              <a:off x="2934139" y="1615828"/>
              <a:ext cx="285424" cy="2861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100" kern="1200"/>
            </a:p>
          </p:txBody>
        </p:sp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74E9-082B-413D-B9A8-D58981A1B305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358360" y="4856205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社教</a:t>
            </a:r>
            <a:endParaRPr lang="en-US" altLang="zh-TW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endParaRPr lang="zh-TW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橢圓 45"/>
          <p:cNvSpPr/>
          <p:nvPr/>
        </p:nvSpPr>
        <p:spPr>
          <a:xfrm>
            <a:off x="805392" y="2640434"/>
            <a:ext cx="2089182" cy="115760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文字方塊 7"/>
          <p:cNvSpPr txBox="1"/>
          <p:nvPr/>
        </p:nvSpPr>
        <p:spPr>
          <a:xfrm>
            <a:off x="1218052" y="283946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endParaRPr lang="zh-TW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384877" y="2263959"/>
            <a:ext cx="2053313" cy="159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solidFill>
                  <a:srgbClr val="002060"/>
                </a:solidFill>
              </a:rPr>
              <a:t>聚焦重要問題或關鍵議題，進行了解、探究與剖析</a:t>
            </a:r>
            <a:endParaRPr lang="zh-TW" altLang="en-US" sz="2400" dirty="0">
              <a:solidFill>
                <a:srgbClr val="00206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84333" y="931619"/>
            <a:ext cx="78238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152400" algn="just">
              <a:lnSpc>
                <a:spcPts val="6000"/>
              </a:lnSpc>
              <a:spcAft>
                <a:spcPts val="600"/>
              </a:spcAft>
              <a:tabLst>
                <a:tab pos="810260" algn="l"/>
              </a:tabLst>
            </a:pPr>
            <a:r>
              <a:rPr lang="en-US" altLang="zh-TW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類</a:t>
            </a:r>
            <a:r>
              <a:rPr lang="zh-TW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TW" altLang="zh-TW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智慧博物館</a:t>
            </a:r>
            <a:r>
              <a:rPr lang="en-US" altLang="zh-TW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圖書館創新服務計畫</a:t>
            </a:r>
            <a:endParaRPr lang="zh-TW" altLang="zh-TW" sz="32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1533</Words>
  <Application>Microsoft Office PowerPoint</Application>
  <PresentationFormat>寬螢幕</PresentationFormat>
  <Paragraphs>344</Paragraphs>
  <Slides>25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4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大學以社教機構為基地之數位人文計畫</vt:lpstr>
      <vt:lpstr>PowerPoint 簡報</vt:lpstr>
      <vt:lpstr>PowerPoint 簡報</vt:lpstr>
      <vt:lpstr>PowerPoint 簡報</vt:lpstr>
      <vt:lpstr>PowerPoint 簡報</vt:lpstr>
      <vt:lpstr> </vt:lpstr>
      <vt:lpstr> </vt:lpstr>
      <vt:lpstr>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人文社科學門 (1/4)</vt:lpstr>
      <vt:lpstr>人文社科學門 (2/4)</vt:lpstr>
      <vt:lpstr>人文社科學門 (3/4)</vt:lpstr>
      <vt:lpstr>人文社會學門 (4/4)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大學以社教機構為基地之數位人文計畫</dc:title>
  <dc:creator>孫婉寬</dc:creator>
  <cp:lastModifiedBy>李珮琳</cp:lastModifiedBy>
  <cp:revision>267</cp:revision>
  <cp:lastPrinted>2016-05-16T13:50:05Z</cp:lastPrinted>
  <dcterms:created xsi:type="dcterms:W3CDTF">2016-04-08T06:34:58Z</dcterms:created>
  <dcterms:modified xsi:type="dcterms:W3CDTF">2016-05-16T13:59:52Z</dcterms:modified>
</cp:coreProperties>
</file>