
<file path=[Content_Types].xml><?xml version="1.0" encoding="utf-8"?>
<Types xmlns="http://schemas.openxmlformats.org/package/2006/content-types">
  <Default Extension="emf" ContentType="image/x-emf"/>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autoCompressPictures="0">
  <p:sldMasterIdLst>
    <p:sldMasterId id="2147483648" r:id="rId1"/>
    <p:sldMasterId id="2147483676" r:id="rId2"/>
    <p:sldMasterId id="2147483688" r:id="rId3"/>
  </p:sldMasterIdLst>
  <p:notesMasterIdLst>
    <p:notesMasterId r:id="rId38"/>
  </p:notesMasterIdLst>
  <p:sldIdLst>
    <p:sldId id="852" r:id="rId4"/>
    <p:sldId id="257" r:id="rId5"/>
    <p:sldId id="1312" r:id="rId6"/>
    <p:sldId id="1314" r:id="rId7"/>
    <p:sldId id="260" r:id="rId8"/>
    <p:sldId id="1315" r:id="rId9"/>
    <p:sldId id="1327" r:id="rId10"/>
    <p:sldId id="263" r:id="rId11"/>
    <p:sldId id="264" r:id="rId12"/>
    <p:sldId id="265" r:id="rId13"/>
    <p:sldId id="266" r:id="rId14"/>
    <p:sldId id="267" r:id="rId15"/>
    <p:sldId id="268" r:id="rId16"/>
    <p:sldId id="269" r:id="rId17"/>
    <p:sldId id="270" r:id="rId18"/>
    <p:sldId id="271" r:id="rId19"/>
    <p:sldId id="1328" r:id="rId20"/>
    <p:sldId id="1317" r:id="rId21"/>
    <p:sldId id="1329" r:id="rId22"/>
    <p:sldId id="1330" r:id="rId23"/>
    <p:sldId id="277" r:id="rId24"/>
    <p:sldId id="1331" r:id="rId25"/>
    <p:sldId id="1332" r:id="rId26"/>
    <p:sldId id="1340" r:id="rId27"/>
    <p:sldId id="288" r:id="rId28"/>
    <p:sldId id="282" r:id="rId29"/>
    <p:sldId id="1335" r:id="rId30"/>
    <p:sldId id="1336" r:id="rId31"/>
    <p:sldId id="285" r:id="rId32"/>
    <p:sldId id="286" r:id="rId33"/>
    <p:sldId id="287" r:id="rId34"/>
    <p:sldId id="1337" r:id="rId35"/>
    <p:sldId id="290" r:id="rId36"/>
    <p:sldId id="1339" r:id="rId3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C000"/>
    <a:srgbClr val="CA3356"/>
    <a:srgbClr val="BFBFBF"/>
    <a:srgbClr val="769093"/>
    <a:srgbClr val="FBFBFB"/>
    <a:srgbClr val="87BCC2"/>
    <a:srgbClr val="C3C3C3"/>
    <a:srgbClr val="FFFFFF"/>
    <a:srgbClr val="A3C1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28" autoAdjust="0"/>
    <p:restoredTop sz="87750" autoAdjust="0"/>
  </p:normalViewPr>
  <p:slideViewPr>
    <p:cSldViewPr snapToGrid="0">
      <p:cViewPr varScale="1">
        <p:scale>
          <a:sx n="146" d="100"/>
          <a:sy n="146" d="100"/>
        </p:scale>
        <p:origin x="1552" y="176"/>
      </p:cViewPr>
      <p:guideLst/>
    </p:cSldViewPr>
  </p:slideViewPr>
  <p:notesTextViewPr>
    <p:cViewPr>
      <p:scale>
        <a:sx n="1" d="1"/>
        <a:sy n="1" d="1"/>
      </p:scale>
      <p:origin x="0" y="0"/>
    </p:cViewPr>
  </p:notesText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zh-TW" sz="1100" b="0" i="0" u="none" strike="noStrike" cap="none" dirty="0">
                <a:solidFill>
                  <a:schemeClr val="dk1"/>
                </a:solidFill>
                <a:effectLst/>
                <a:latin typeface="Arial"/>
                <a:ea typeface="Arial"/>
                <a:cs typeface="Arial"/>
                <a:sym typeface="Arial"/>
              </a:rPr>
              <a:t>The font is "</a:t>
            </a:r>
            <a:r>
              <a:rPr lang="en-US" altLang="zh-TW" sz="1100" b="0" i="0" u="none" strike="noStrike" cap="none" dirty="0" err="1">
                <a:solidFill>
                  <a:schemeClr val="dk1"/>
                </a:solidFill>
                <a:effectLst/>
                <a:latin typeface="Arial"/>
                <a:ea typeface="Arial"/>
                <a:cs typeface="Arial"/>
                <a:sym typeface="Arial"/>
              </a:rPr>
              <a:t>PingFang</a:t>
            </a:r>
            <a:r>
              <a:rPr lang="en-US" altLang="zh-TW" sz="1100" b="0" i="0" u="none" strike="noStrike" cap="none" dirty="0">
                <a:solidFill>
                  <a:schemeClr val="dk1"/>
                </a:solidFill>
                <a:effectLst/>
                <a:latin typeface="Arial"/>
                <a:ea typeface="Arial"/>
                <a:cs typeface="Arial"/>
                <a:sym typeface="Arial"/>
              </a:rPr>
              <a:t> TC."</a:t>
            </a:r>
            <a:endParaRPr kumimoji="1" lang="zh-TW" altLang="en-US" dirty="0"/>
          </a:p>
          <a:p>
            <a:endParaRPr kumimoji="1" lang="zh-TW" altLang="en-US" dirty="0"/>
          </a:p>
        </p:txBody>
      </p:sp>
    </p:spTree>
    <p:extLst>
      <p:ext uri="{BB962C8B-B14F-4D97-AF65-F5344CB8AC3E}">
        <p14:creationId xmlns:p14="http://schemas.microsoft.com/office/powerpoint/2010/main" val="2441518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 name="Google Shape;24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9" name="Google Shape;259;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9" name="Google Shape;269;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 name="Google Shape;288;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ED33B691-1F15-F347-999F-D7AABF78B1E6}" type="slidenum">
              <a:rPr kumimoji="1" lang="zh-TW" altLang="en-US" smtClean="0"/>
              <a:t>16</a:t>
            </a:fld>
            <a:endParaRPr kumimoji="1" lang="zh-TW" altLang="en-US"/>
          </a:p>
        </p:txBody>
      </p:sp>
    </p:spTree>
    <p:extLst>
      <p:ext uri="{BB962C8B-B14F-4D97-AF65-F5344CB8AC3E}">
        <p14:creationId xmlns:p14="http://schemas.microsoft.com/office/powerpoint/2010/main" val="4244637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48" name="Google Shape;34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zh-TW" sz="1100" b="0" i="0" u="none" strike="noStrike" cap="none" dirty="0">
                <a:solidFill>
                  <a:schemeClr val="dk1"/>
                </a:solidFill>
                <a:effectLst/>
                <a:latin typeface="Arial"/>
                <a:ea typeface="Arial"/>
                <a:cs typeface="Arial"/>
                <a:sym typeface="Arial"/>
              </a:rPr>
              <a:t>Steps 10 and 11: The focus of reflection is to connect the design experience to the design thinking process, allowing the participants to revisit the process steps and experience the empathy and iterative features of design thinking. Questions 1, 2, and 3 can be modified based on the teacher's guidance or the teacher's own interest in understanding the participants' outcomes after this exercise, and the time can be flexibly adjusted based on the practical aspects. Question 4 is a fixed question.</a:t>
            </a:r>
            <a:endParaRPr lang="en-US" altLang="zh-TW" dirty="0"/>
          </a:p>
        </p:txBody>
      </p:sp>
      <p:sp>
        <p:nvSpPr>
          <p:cNvPr id="373" name="Google Shape;37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6590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ltLang="zh-TW" sz="1100" b="0" i="0" u="none" strike="noStrike" cap="none" dirty="0">
                <a:solidFill>
                  <a:schemeClr val="dk1"/>
                </a:solidFill>
                <a:effectLst/>
                <a:latin typeface="Arial"/>
                <a:ea typeface="Arial"/>
                <a:cs typeface="Arial"/>
                <a:sym typeface="Arial"/>
              </a:rPr>
              <a:t>This text appears to be a repetition of the information you provided earlier regarding the focus of reflection in steps 10 and 11, the flexibility in modifying questions 1, 2, and 3 based on the teacher's guidance, and the fixed nature of question 4. If you have any specific questions or need further assistance, please feel free to ask.</a:t>
            </a:r>
          </a:p>
          <a:p>
            <a:br>
              <a:rPr lang="en-US" altLang="zh-TW" dirty="0"/>
            </a:br>
            <a:endParaRPr dirty="0"/>
          </a:p>
        </p:txBody>
      </p:sp>
      <p:sp>
        <p:nvSpPr>
          <p:cNvPr id="373" name="Google Shape;37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54289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ltLang="zh-TW" sz="1100" b="0" i="0" u="none" strike="noStrike" cap="none" dirty="0">
                <a:solidFill>
                  <a:schemeClr val="dk1"/>
                </a:solidFill>
                <a:effectLst/>
                <a:latin typeface="Arial"/>
                <a:ea typeface="Arial"/>
                <a:cs typeface="Arial"/>
                <a:sym typeface="Arial"/>
              </a:rPr>
              <a:t>Depending on the teacher's approach, flexibility can be maintained in how students share their experiences, whether through random selection, paired sharing (within original groups or changing groups), or sharing with multiple participants together.</a:t>
            </a:r>
          </a:p>
          <a:p>
            <a:br>
              <a:rPr lang="en-US" altLang="zh-TW" dirty="0"/>
            </a:br>
            <a:endParaRPr kumimoji="1" lang="zh-TW" altLang="en-US" dirty="0"/>
          </a:p>
        </p:txBody>
      </p:sp>
    </p:spTree>
    <p:extLst>
      <p:ext uri="{BB962C8B-B14F-4D97-AF65-F5344CB8AC3E}">
        <p14:creationId xmlns:p14="http://schemas.microsoft.com/office/powerpoint/2010/main" val="618315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2" name="Google Shape;532;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zh-TW" dirty="0"/>
              <a:t>有說明的PDF</a:t>
            </a:r>
            <a:endParaRPr dirty="0"/>
          </a:p>
          <a:p>
            <a:pPr marL="0" lvl="0" indent="0" algn="l" rtl="0">
              <a:spcBef>
                <a:spcPts val="0"/>
              </a:spcBef>
              <a:spcAft>
                <a:spcPts val="0"/>
              </a:spcAft>
              <a:buClr>
                <a:schemeClr val="dk1"/>
              </a:buClr>
              <a:buSzPts val="1100"/>
              <a:buFont typeface="Arial"/>
              <a:buNone/>
            </a:pPr>
            <a:r>
              <a:rPr lang="zh-TW" dirty="0"/>
              <a:t>https://dschool.stanford.edu/sandbox/groups/dresources/wiki/welcome/attachments/f8e24/d.school's%20Facilitator's%20Guide%20to%20Leading%20Re.d%20the%20G.G.%20Exp.pdf</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zh-TW" dirty="0"/>
              <a:t>空白表單PDF</a:t>
            </a:r>
            <a:endParaRPr dirty="0"/>
          </a:p>
          <a:p>
            <a:pPr marL="0" lvl="0" indent="0" algn="l" rtl="0">
              <a:spcBef>
                <a:spcPts val="0"/>
              </a:spcBef>
              <a:spcAft>
                <a:spcPts val="0"/>
              </a:spcAft>
              <a:buClr>
                <a:schemeClr val="dk1"/>
              </a:buClr>
              <a:buSzPts val="1100"/>
              <a:buFont typeface="Arial"/>
              <a:buNone/>
            </a:pPr>
            <a:r>
              <a:rPr lang="zh-TW" dirty="0"/>
              <a:t>https://dschool.stanford.edu/sandbox/groups/designresources/wiki/4dbb2/attachments/e1005/TheWalletProjectB%26W2012.pdf?sessionID=e62aa8294d323f1b1540d3ee21e961cf7d1bce38</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zh-TW" sz="1800" dirty="0">
                <a:solidFill>
                  <a:schemeClr val="dk2"/>
                </a:solidFill>
              </a:rPr>
              <a:t>資料來源</a:t>
            </a:r>
            <a:r>
              <a:rPr lang="zh-TW" sz="1400" dirty="0">
                <a:solidFill>
                  <a:schemeClr val="dk2"/>
                </a:solidFill>
              </a:rPr>
              <a:t>An Introduction to Design Thinking </a:t>
            </a:r>
            <a:br>
              <a:rPr lang="zh-TW" sz="1400" dirty="0">
                <a:solidFill>
                  <a:schemeClr val="dk2"/>
                </a:solidFill>
              </a:rPr>
            </a:br>
            <a:r>
              <a:rPr lang="zh-TW" sz="1400" dirty="0">
                <a:solidFill>
                  <a:schemeClr val="dk2"/>
                </a:solidFill>
              </a:rPr>
              <a:t>In One Hour</a:t>
            </a:r>
            <a:endParaRPr dirty="0"/>
          </a:p>
          <a:p>
            <a:pPr marL="0" lvl="0" indent="0" algn="l" rtl="0">
              <a:spcBef>
                <a:spcPts val="1600"/>
              </a:spcBef>
              <a:spcAft>
                <a:spcPts val="0"/>
              </a:spcAft>
              <a:buClr>
                <a:schemeClr val="dk1"/>
              </a:buClr>
              <a:buSzPts val="1100"/>
              <a:buFont typeface="Arial"/>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97" name="Google Shape;397;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72" name="Google Shape;472;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92" name="Google Shape;49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12" name="Google Shape;512;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ltLang="zh-TW" sz="1100" b="0" i="0" u="none" strike="noStrike" cap="none" dirty="0">
                <a:solidFill>
                  <a:schemeClr val="dk1"/>
                </a:solidFill>
                <a:effectLst/>
                <a:latin typeface="Arial"/>
                <a:ea typeface="Arial"/>
                <a:cs typeface="Arial"/>
                <a:sym typeface="Arial"/>
              </a:rPr>
              <a:t>Flexibility to accommodate the teacher's needs, if sticky notes are used, time should be allocated for a brief sharing and discussion.</a:t>
            </a:r>
          </a:p>
          <a:p>
            <a:br>
              <a:rPr lang="en-US" altLang="zh-TW" dirty="0"/>
            </a:br>
            <a:endParaRPr kumimoji="1" lang="zh-TW" altLang="en-US" dirty="0"/>
          </a:p>
        </p:txBody>
      </p:sp>
    </p:spTree>
    <p:extLst>
      <p:ext uri="{BB962C8B-B14F-4D97-AF65-F5344CB8AC3E}">
        <p14:creationId xmlns:p14="http://schemas.microsoft.com/office/powerpoint/2010/main" val="5225048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2" name="Google Shape;552;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Shape 733"/>
          <p:cNvSpPr txBox="1">
            <a:spLocks noGrp="1"/>
          </p:cNvSpPr>
          <p:nvPr>
            <p:ph type="body" idx="1"/>
          </p:nvPr>
        </p:nvSpPr>
        <p:spPr>
          <a:xfrm>
            <a:off x="906357" y="4715907"/>
            <a:ext cx="4984961" cy="4467701"/>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734" name="Shape 734"/>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557745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ED33B691-1F15-F347-999F-D7AABF78B1E6}" type="slidenum">
              <a:rPr kumimoji="1" lang="zh-TW" altLang="en-US" smtClean="0"/>
              <a:t>3</a:t>
            </a:fld>
            <a:endParaRPr kumimoji="1" lang="zh-TW" altLang="en-US"/>
          </a:p>
        </p:txBody>
      </p:sp>
    </p:spTree>
    <p:extLst>
      <p:ext uri="{BB962C8B-B14F-4D97-AF65-F5344CB8AC3E}">
        <p14:creationId xmlns:p14="http://schemas.microsoft.com/office/powerpoint/2010/main" val="3176359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ED33B691-1F15-F347-999F-D7AABF78B1E6}" type="slidenum">
              <a:rPr kumimoji="1" lang="zh-TW" altLang="en-US" smtClean="0"/>
              <a:t>6</a:t>
            </a:fld>
            <a:endParaRPr kumimoji="1" lang="zh-TW" altLang="en-US"/>
          </a:p>
        </p:txBody>
      </p:sp>
    </p:spTree>
    <p:extLst>
      <p:ext uri="{BB962C8B-B14F-4D97-AF65-F5344CB8AC3E}">
        <p14:creationId xmlns:p14="http://schemas.microsoft.com/office/powerpoint/2010/main" val="708836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 name="Google Shape;180;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 name="Google Shape;197;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
        <p:cNvGrpSpPr/>
        <p:nvPr/>
      </p:nvGrpSpPr>
      <p:grpSpPr>
        <a:xfrm>
          <a:off x="0" y="0"/>
          <a:ext cx="0" cy="0"/>
          <a:chOff x="0" y="0"/>
          <a:chExt cx="0" cy="0"/>
        </a:xfrm>
      </p:grpSpPr>
      <p:sp>
        <p:nvSpPr>
          <p:cNvPr id="14" name="Google Shape;14;p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Font typeface="Arial"/>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 name="Google Shape;15;p3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400"/>
              <a:buFont typeface="Arial"/>
              <a:buNone/>
              <a:defRPr sz="1400"/>
            </a:lvl1pPr>
            <a:lvl2pPr marL="914400" lvl="1" indent="-228600" algn="l">
              <a:lnSpc>
                <a:spcPct val="115000"/>
              </a:lnSpc>
              <a:spcBef>
                <a:spcPts val="1600"/>
              </a:spcBef>
              <a:spcAft>
                <a:spcPts val="0"/>
              </a:spcAft>
              <a:buSzPts val="1200"/>
              <a:buFont typeface="Arial"/>
              <a:buNone/>
              <a:defRPr sz="1200"/>
            </a:lvl2pPr>
            <a:lvl3pPr marL="1371600" lvl="2" indent="-228600" algn="l">
              <a:lnSpc>
                <a:spcPct val="115000"/>
              </a:lnSpc>
              <a:spcBef>
                <a:spcPts val="1600"/>
              </a:spcBef>
              <a:spcAft>
                <a:spcPts val="0"/>
              </a:spcAft>
              <a:buSzPts val="1200"/>
              <a:buFont typeface="Arial"/>
              <a:buNone/>
              <a:defRPr sz="1200"/>
            </a:lvl3pPr>
            <a:lvl4pPr marL="1828800" lvl="3" indent="-228600" algn="l">
              <a:lnSpc>
                <a:spcPct val="115000"/>
              </a:lnSpc>
              <a:spcBef>
                <a:spcPts val="1600"/>
              </a:spcBef>
              <a:spcAft>
                <a:spcPts val="0"/>
              </a:spcAft>
              <a:buSzPts val="1200"/>
              <a:buFont typeface="Arial"/>
              <a:buNone/>
              <a:defRPr sz="1200"/>
            </a:lvl4pPr>
            <a:lvl5pPr marL="2286000" lvl="4" indent="-228600" algn="l">
              <a:lnSpc>
                <a:spcPct val="115000"/>
              </a:lnSpc>
              <a:spcBef>
                <a:spcPts val="1600"/>
              </a:spcBef>
              <a:spcAft>
                <a:spcPts val="0"/>
              </a:spcAft>
              <a:buSzPts val="1200"/>
              <a:buFont typeface="Arial"/>
              <a:buNone/>
              <a:defRPr sz="1200"/>
            </a:lvl5pPr>
            <a:lvl6pPr marL="2743200" lvl="5" indent="-228600" algn="l">
              <a:lnSpc>
                <a:spcPct val="115000"/>
              </a:lnSpc>
              <a:spcBef>
                <a:spcPts val="1600"/>
              </a:spcBef>
              <a:spcAft>
                <a:spcPts val="0"/>
              </a:spcAft>
              <a:buSzPts val="1200"/>
              <a:buFont typeface="Arial"/>
              <a:buNone/>
              <a:defRPr sz="1200"/>
            </a:lvl6pPr>
            <a:lvl7pPr marL="3200400" lvl="6" indent="-228600" algn="l">
              <a:lnSpc>
                <a:spcPct val="115000"/>
              </a:lnSpc>
              <a:spcBef>
                <a:spcPts val="1600"/>
              </a:spcBef>
              <a:spcAft>
                <a:spcPts val="0"/>
              </a:spcAft>
              <a:buSzPts val="1200"/>
              <a:buFont typeface="Arial"/>
              <a:buNone/>
              <a:defRPr sz="1200"/>
            </a:lvl7pPr>
            <a:lvl8pPr marL="3657600" lvl="7" indent="-228600" algn="l">
              <a:lnSpc>
                <a:spcPct val="115000"/>
              </a:lnSpc>
              <a:spcBef>
                <a:spcPts val="1600"/>
              </a:spcBef>
              <a:spcAft>
                <a:spcPts val="0"/>
              </a:spcAft>
              <a:buSzPts val="1200"/>
              <a:buFont typeface="Arial"/>
              <a:buNone/>
              <a:defRPr sz="1200"/>
            </a:lvl8pPr>
            <a:lvl9pPr marL="4114800" lvl="8" indent="-228600" algn="l">
              <a:lnSpc>
                <a:spcPct val="115000"/>
              </a:lnSpc>
              <a:spcBef>
                <a:spcPts val="1600"/>
              </a:spcBef>
              <a:spcAft>
                <a:spcPts val="1600"/>
              </a:spcAft>
              <a:buSzPts val="1200"/>
              <a:buFont typeface="Arial"/>
              <a:buNone/>
              <a:defRPr sz="1200"/>
            </a:lvl9pPr>
          </a:lstStyle>
          <a:p>
            <a:endParaRPr/>
          </a:p>
        </p:txBody>
      </p:sp>
      <p:sp>
        <p:nvSpPr>
          <p:cNvPr id="16" name="Google Shape;16;p3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400"/>
              <a:buFont typeface="Arial"/>
              <a:buNone/>
              <a:defRPr sz="1400"/>
            </a:lvl1pPr>
            <a:lvl2pPr marL="914400" lvl="1" indent="-228600" algn="l">
              <a:lnSpc>
                <a:spcPct val="115000"/>
              </a:lnSpc>
              <a:spcBef>
                <a:spcPts val="1600"/>
              </a:spcBef>
              <a:spcAft>
                <a:spcPts val="0"/>
              </a:spcAft>
              <a:buSzPts val="1200"/>
              <a:buFont typeface="Arial"/>
              <a:buNone/>
              <a:defRPr sz="1200"/>
            </a:lvl2pPr>
            <a:lvl3pPr marL="1371600" lvl="2" indent="-228600" algn="l">
              <a:lnSpc>
                <a:spcPct val="115000"/>
              </a:lnSpc>
              <a:spcBef>
                <a:spcPts val="1600"/>
              </a:spcBef>
              <a:spcAft>
                <a:spcPts val="0"/>
              </a:spcAft>
              <a:buSzPts val="1200"/>
              <a:buFont typeface="Arial"/>
              <a:buNone/>
              <a:defRPr sz="1200"/>
            </a:lvl3pPr>
            <a:lvl4pPr marL="1828800" lvl="3" indent="-228600" algn="l">
              <a:lnSpc>
                <a:spcPct val="115000"/>
              </a:lnSpc>
              <a:spcBef>
                <a:spcPts val="1600"/>
              </a:spcBef>
              <a:spcAft>
                <a:spcPts val="0"/>
              </a:spcAft>
              <a:buSzPts val="1200"/>
              <a:buFont typeface="Arial"/>
              <a:buNone/>
              <a:defRPr sz="1200"/>
            </a:lvl4pPr>
            <a:lvl5pPr marL="2286000" lvl="4" indent="-228600" algn="l">
              <a:lnSpc>
                <a:spcPct val="115000"/>
              </a:lnSpc>
              <a:spcBef>
                <a:spcPts val="1600"/>
              </a:spcBef>
              <a:spcAft>
                <a:spcPts val="0"/>
              </a:spcAft>
              <a:buSzPts val="1200"/>
              <a:buFont typeface="Arial"/>
              <a:buNone/>
              <a:defRPr sz="1200"/>
            </a:lvl5pPr>
            <a:lvl6pPr marL="2743200" lvl="5" indent="-228600" algn="l">
              <a:lnSpc>
                <a:spcPct val="115000"/>
              </a:lnSpc>
              <a:spcBef>
                <a:spcPts val="1600"/>
              </a:spcBef>
              <a:spcAft>
                <a:spcPts val="0"/>
              </a:spcAft>
              <a:buSzPts val="1200"/>
              <a:buFont typeface="Arial"/>
              <a:buNone/>
              <a:defRPr sz="1200"/>
            </a:lvl6pPr>
            <a:lvl7pPr marL="3200400" lvl="6" indent="-228600" algn="l">
              <a:lnSpc>
                <a:spcPct val="115000"/>
              </a:lnSpc>
              <a:spcBef>
                <a:spcPts val="1600"/>
              </a:spcBef>
              <a:spcAft>
                <a:spcPts val="0"/>
              </a:spcAft>
              <a:buSzPts val="1200"/>
              <a:buFont typeface="Arial"/>
              <a:buNone/>
              <a:defRPr sz="1200"/>
            </a:lvl7pPr>
            <a:lvl8pPr marL="3657600" lvl="7" indent="-228600" algn="l">
              <a:lnSpc>
                <a:spcPct val="115000"/>
              </a:lnSpc>
              <a:spcBef>
                <a:spcPts val="1600"/>
              </a:spcBef>
              <a:spcAft>
                <a:spcPts val="0"/>
              </a:spcAft>
              <a:buSzPts val="1200"/>
              <a:buFont typeface="Arial"/>
              <a:buNone/>
              <a:defRPr sz="1200"/>
            </a:lvl8pPr>
            <a:lvl9pPr marL="4114800" lvl="8" indent="-228600" algn="l">
              <a:lnSpc>
                <a:spcPct val="115000"/>
              </a:lnSpc>
              <a:spcBef>
                <a:spcPts val="1600"/>
              </a:spcBef>
              <a:spcAft>
                <a:spcPts val="1600"/>
              </a:spcAft>
              <a:buSzPts val="1200"/>
              <a:buFont typeface="Arial"/>
              <a:buNone/>
              <a:defRPr sz="12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2_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CC66773-5E63-D842-B9F3-1472560C8146}"/>
              </a:ext>
            </a:extLst>
          </p:cNvPr>
          <p:cNvSpPr>
            <a:spLocks noGrp="1"/>
          </p:cNvSpPr>
          <p:nvPr>
            <p:ph type="title"/>
          </p:nvPr>
        </p:nvSpPr>
        <p:spPr/>
        <p:txBody>
          <a:bodyPr/>
          <a:lstStyle/>
          <a:p>
            <a:r>
              <a:rPr kumimoji="1" lang="zh-TW" altLang="en-US"/>
              <a:t>按一下以編輯母片標題樣式</a:t>
            </a:r>
          </a:p>
        </p:txBody>
      </p:sp>
      <p:sp>
        <p:nvSpPr>
          <p:cNvPr id="3" name="內容版面配置區 2">
            <a:extLst>
              <a:ext uri="{FF2B5EF4-FFF2-40B4-BE49-F238E27FC236}">
                <a16:creationId xmlns:a16="http://schemas.microsoft.com/office/drawing/2014/main" id="{6F49F020-4334-B746-859F-8EC1FC968AE9}"/>
              </a:ext>
            </a:extLst>
          </p:cNvPr>
          <p:cNvSpPr>
            <a:spLocks noGrp="1"/>
          </p:cNvSpPr>
          <p:nvPr>
            <p:ph idx="1"/>
          </p:nvPr>
        </p:nvSpPr>
        <p:spPr/>
        <p:txBody>
          <a:bodyPr/>
          <a:lstStyle/>
          <a:p>
            <a:r>
              <a:rPr kumimoji="1" lang="zh-TW" altLang="en-US"/>
              <a:t>編輯母片文字樣式
第二層
第三層
第四層
第五層</a:t>
            </a:r>
          </a:p>
        </p:txBody>
      </p:sp>
      <p:sp>
        <p:nvSpPr>
          <p:cNvPr id="7" name="矩形 6">
            <a:extLst>
              <a:ext uri="{FF2B5EF4-FFF2-40B4-BE49-F238E27FC236}">
                <a16:creationId xmlns:a16="http://schemas.microsoft.com/office/drawing/2014/main" id="{7E537BF9-7877-F049-A60E-22D812B739FB}"/>
              </a:ext>
            </a:extLst>
          </p:cNvPr>
          <p:cNvSpPr/>
          <p:nvPr userDrawn="1"/>
        </p:nvSpPr>
        <p:spPr>
          <a:xfrm>
            <a:off x="0" y="0"/>
            <a:ext cx="9144000" cy="11524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sp>
        <p:nvSpPr>
          <p:cNvPr id="8" name="投影片編號版面配置區 7">
            <a:extLst>
              <a:ext uri="{FF2B5EF4-FFF2-40B4-BE49-F238E27FC236}">
                <a16:creationId xmlns:a16="http://schemas.microsoft.com/office/drawing/2014/main" id="{B69F2AFB-A093-664D-89B6-119BE7E5C190}"/>
              </a:ext>
            </a:extLst>
          </p:cNvPr>
          <p:cNvSpPr>
            <a:spLocks noGrp="1"/>
          </p:cNvSpPr>
          <p:nvPr>
            <p:ph type="sldNum" idx="10"/>
          </p:nvPr>
        </p:nvSpPr>
        <p:spPr>
          <a:xfrm>
            <a:off x="8472457" y="4663216"/>
            <a:ext cx="548700" cy="393600"/>
          </a:xfrm>
          <a:prstGeom prst="rect">
            <a:avLst/>
          </a:prstGeom>
        </p:spPr>
        <p:txBody>
          <a:bodyPr/>
          <a:lstStyle/>
          <a:p>
            <a:pPr marL="0" lvl="0" indent="0" algn="r" rtl="0">
              <a:spcBef>
                <a:spcPts val="0"/>
              </a:spcBef>
              <a:spcAft>
                <a:spcPts val="0"/>
              </a:spcAft>
              <a:buNone/>
            </a:pPr>
            <a:fld id="{00000000-1234-1234-1234-123412341234}" type="slidenum">
              <a:rPr lang="en-US" altLang="zh-TW" smtClean="0"/>
              <a:t>‹#›</a:t>
            </a:fld>
            <a:endParaRPr lang="zh-TW" altLang="en-US"/>
          </a:p>
        </p:txBody>
      </p:sp>
    </p:spTree>
    <p:extLst>
      <p:ext uri="{BB962C8B-B14F-4D97-AF65-F5344CB8AC3E}">
        <p14:creationId xmlns:p14="http://schemas.microsoft.com/office/powerpoint/2010/main" val="3087943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自訂版面配置">
    <p:bg>
      <p:bgPr>
        <a:solidFill>
          <a:srgbClr val="C93555"/>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A634FF6-BA5A-6843-A1FB-D6F6D0F1A9BB}"/>
              </a:ext>
            </a:extLst>
          </p:cNvPr>
          <p:cNvSpPr>
            <a:spLocks noGrp="1"/>
          </p:cNvSpPr>
          <p:nvPr>
            <p:ph type="ctrTitle"/>
          </p:nvPr>
        </p:nvSpPr>
        <p:spPr>
          <a:xfrm>
            <a:off x="662837" y="2034879"/>
            <a:ext cx="7813864" cy="1102519"/>
          </a:xfrm>
        </p:spPr>
        <p:txBody>
          <a:bodyPr>
            <a:noAutofit/>
          </a:bodyPr>
          <a:lstStyle>
            <a:lvl1pPr algn="l">
              <a:defRPr sz="11250">
                <a:solidFill>
                  <a:schemeClr val="bg1">
                    <a:lumMod val="95000"/>
                  </a:schemeClr>
                </a:solidFill>
                <a:latin typeface="+mn-ea"/>
                <a:ea typeface="+mn-ea"/>
              </a:defRPr>
            </a:lvl1pPr>
          </a:lstStyle>
          <a:p>
            <a:r>
              <a:rPr lang="zh-TW" altLang="en-US" dirty="0"/>
              <a:t>按一下以編輯母片標題樣式</a:t>
            </a:r>
          </a:p>
        </p:txBody>
      </p:sp>
    </p:spTree>
    <p:extLst>
      <p:ext uri="{BB962C8B-B14F-4D97-AF65-F5344CB8AC3E}">
        <p14:creationId xmlns:p14="http://schemas.microsoft.com/office/powerpoint/2010/main" val="4156339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自訂版面配置">
    <p:bg>
      <p:bgPr>
        <a:solidFill>
          <a:srgbClr val="FFC000"/>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4A125C1-E3F6-8D4D-B732-EBC1994303F5}"/>
              </a:ext>
            </a:extLst>
          </p:cNvPr>
          <p:cNvSpPr>
            <a:spLocks noGrp="1"/>
          </p:cNvSpPr>
          <p:nvPr>
            <p:ph type="ctrTitle"/>
          </p:nvPr>
        </p:nvSpPr>
        <p:spPr>
          <a:xfrm>
            <a:off x="662837" y="2034879"/>
            <a:ext cx="7813864" cy="1102519"/>
          </a:xfrm>
        </p:spPr>
        <p:txBody>
          <a:bodyPr>
            <a:noAutofit/>
          </a:bodyPr>
          <a:lstStyle>
            <a:lvl1pPr algn="l">
              <a:defRPr sz="11250" b="0" i="0">
                <a:solidFill>
                  <a:schemeClr val="bg1">
                    <a:lumMod val="95000"/>
                  </a:schemeClr>
                </a:solidFill>
                <a:latin typeface="+mn-ea"/>
                <a:ea typeface="+mn-ea"/>
              </a:defRPr>
            </a:lvl1pPr>
          </a:lstStyle>
          <a:p>
            <a:r>
              <a:rPr lang="zh-TW" altLang="en-US" dirty="0"/>
              <a:t>按一下以編輯母片標題樣式</a:t>
            </a:r>
          </a:p>
        </p:txBody>
      </p:sp>
    </p:spTree>
    <p:extLst>
      <p:ext uri="{BB962C8B-B14F-4D97-AF65-F5344CB8AC3E}">
        <p14:creationId xmlns:p14="http://schemas.microsoft.com/office/powerpoint/2010/main" val="382936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C8AFC1B-6593-4E4E-9CCE-60455AB672C7}"/>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kumimoji="1" lang="zh-TW" altLang="en-US"/>
              <a:t>按一下以編輯母片標題樣式</a:t>
            </a:r>
          </a:p>
        </p:txBody>
      </p:sp>
      <p:sp>
        <p:nvSpPr>
          <p:cNvPr id="3" name="副標題 2">
            <a:extLst>
              <a:ext uri="{FF2B5EF4-FFF2-40B4-BE49-F238E27FC236}">
                <a16:creationId xmlns:a16="http://schemas.microsoft.com/office/drawing/2014/main" id="{788EB6A3-B4D3-EA44-BDCE-2E972618168D}"/>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TW" altLang="en-US"/>
              <a:t>按一下以編輯母片子標題樣式</a:t>
            </a:r>
          </a:p>
        </p:txBody>
      </p:sp>
      <p:sp>
        <p:nvSpPr>
          <p:cNvPr id="4" name="日期版面配置區 3">
            <a:extLst>
              <a:ext uri="{FF2B5EF4-FFF2-40B4-BE49-F238E27FC236}">
                <a16:creationId xmlns:a16="http://schemas.microsoft.com/office/drawing/2014/main" id="{B614927D-BBDA-F84F-BB09-E89160470424}"/>
              </a:ext>
            </a:extLst>
          </p:cNvPr>
          <p:cNvSpPr>
            <a:spLocks noGrp="1"/>
          </p:cNvSpPr>
          <p:nvPr>
            <p:ph type="dt" sz="half" idx="10"/>
          </p:nvPr>
        </p:nvSpPr>
        <p:spPr>
          <a:xfrm>
            <a:off x="628650" y="4767263"/>
            <a:ext cx="2057400" cy="274637"/>
          </a:xfrm>
          <a:prstGeom prst="rect">
            <a:avLst/>
          </a:prstGeom>
        </p:spPr>
        <p:txBody>
          <a:bodyPr/>
          <a:lstStyle/>
          <a:p>
            <a:endParaRPr kumimoji="1" lang="zh-TW" altLang="en-US"/>
          </a:p>
        </p:txBody>
      </p:sp>
      <p:sp>
        <p:nvSpPr>
          <p:cNvPr id="5" name="頁尾版面配置區 4">
            <a:extLst>
              <a:ext uri="{FF2B5EF4-FFF2-40B4-BE49-F238E27FC236}">
                <a16:creationId xmlns:a16="http://schemas.microsoft.com/office/drawing/2014/main" id="{12C5376C-B52D-E84C-97BF-088CFAEAE301}"/>
              </a:ext>
            </a:extLst>
          </p:cNvPr>
          <p:cNvSpPr>
            <a:spLocks noGrp="1"/>
          </p:cNvSpPr>
          <p:nvPr>
            <p:ph type="ftr" sz="quarter" idx="11"/>
          </p:nvPr>
        </p:nvSpPr>
        <p:spPr>
          <a:xfrm>
            <a:off x="3028950" y="4767263"/>
            <a:ext cx="3086100" cy="274637"/>
          </a:xfrm>
          <a:prstGeom prst="rect">
            <a:avLst/>
          </a:prstGeom>
        </p:spPr>
        <p:txBody>
          <a:bodyPr/>
          <a:lstStyle/>
          <a:p>
            <a:endParaRPr kumimoji="1" lang="zh-TW" altLang="en-US"/>
          </a:p>
        </p:txBody>
      </p:sp>
      <p:sp>
        <p:nvSpPr>
          <p:cNvPr id="6" name="投影片編號版面配置區 5">
            <a:extLst>
              <a:ext uri="{FF2B5EF4-FFF2-40B4-BE49-F238E27FC236}">
                <a16:creationId xmlns:a16="http://schemas.microsoft.com/office/drawing/2014/main" id="{91CE07E8-AC00-AD44-9310-CFEAEBDA7BCC}"/>
              </a:ext>
            </a:extLst>
          </p:cNvPr>
          <p:cNvSpPr>
            <a:spLocks noGrp="1"/>
          </p:cNvSpPr>
          <p:nvPr>
            <p:ph type="sldNum" sz="quarter" idx="12"/>
          </p:nvPr>
        </p:nvSpPr>
        <p:spPr>
          <a:xfrm>
            <a:off x="6457950" y="4767263"/>
            <a:ext cx="2057400" cy="274637"/>
          </a:xfrm>
          <a:prstGeom prst="rect">
            <a:avLst/>
          </a:prstGeom>
        </p:spPr>
        <p:txBody>
          <a:bodyPr/>
          <a:lstStyle/>
          <a:p>
            <a:fld id="{25870518-F502-C345-9BA6-3B032DD175C0}" type="slidenum">
              <a:rPr kumimoji="1" lang="zh-TW" altLang="en-US" smtClean="0"/>
              <a:t>‹#›</a:t>
            </a:fld>
            <a:endParaRPr kumimoji="1" lang="zh-TW" altLang="en-US"/>
          </a:p>
        </p:txBody>
      </p:sp>
    </p:spTree>
    <p:extLst>
      <p:ext uri="{BB962C8B-B14F-4D97-AF65-F5344CB8AC3E}">
        <p14:creationId xmlns:p14="http://schemas.microsoft.com/office/powerpoint/2010/main" val="1982570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3CF2E71-774B-014B-B090-E7AE73B347F3}"/>
              </a:ext>
            </a:extLst>
          </p:cNvPr>
          <p:cNvSpPr>
            <a:spLocks noGrp="1"/>
          </p:cNvSpPr>
          <p:nvPr>
            <p:ph type="title"/>
          </p:nvPr>
        </p:nvSpPr>
        <p:spPr>
          <a:xfrm>
            <a:off x="628650" y="274638"/>
            <a:ext cx="7886700" cy="993775"/>
          </a:xfrm>
          <a:prstGeom prst="rect">
            <a:avLst/>
          </a:prstGeom>
        </p:spPr>
        <p:txBody>
          <a:bodyPr/>
          <a:lstStyle/>
          <a:p>
            <a:r>
              <a:rPr kumimoji="1" lang="zh-TW" altLang="en-US"/>
              <a:t>按一下以編輯母片標題樣式</a:t>
            </a:r>
          </a:p>
        </p:txBody>
      </p:sp>
      <p:sp>
        <p:nvSpPr>
          <p:cNvPr id="3" name="內容版面配置區 2">
            <a:extLst>
              <a:ext uri="{FF2B5EF4-FFF2-40B4-BE49-F238E27FC236}">
                <a16:creationId xmlns:a16="http://schemas.microsoft.com/office/drawing/2014/main" id="{3A54B036-EA15-2C45-98AF-FA0634262B52}"/>
              </a:ext>
            </a:extLst>
          </p:cNvPr>
          <p:cNvSpPr>
            <a:spLocks noGrp="1"/>
          </p:cNvSpPr>
          <p:nvPr>
            <p:ph idx="1"/>
          </p:nvPr>
        </p:nvSpPr>
        <p:spPr>
          <a:xfrm>
            <a:off x="628650" y="1370013"/>
            <a:ext cx="7886700" cy="3262312"/>
          </a:xfrm>
          <a:prstGeom prst="rect">
            <a:avLst/>
          </a:prstGeom>
        </p:spPr>
        <p:txBody>
          <a:bodyPr/>
          <a:lstStyle/>
          <a:p>
            <a:r>
              <a:rPr kumimoji="1" lang="zh-TW" altLang="en-US"/>
              <a:t>編輯母片文字樣式
第二層
第三層
第四層
第五層</a:t>
            </a:r>
          </a:p>
        </p:txBody>
      </p:sp>
      <p:sp>
        <p:nvSpPr>
          <p:cNvPr id="4" name="日期版面配置區 3">
            <a:extLst>
              <a:ext uri="{FF2B5EF4-FFF2-40B4-BE49-F238E27FC236}">
                <a16:creationId xmlns:a16="http://schemas.microsoft.com/office/drawing/2014/main" id="{54A3BE56-2697-E54A-8C56-71D24A737B81}"/>
              </a:ext>
            </a:extLst>
          </p:cNvPr>
          <p:cNvSpPr>
            <a:spLocks noGrp="1"/>
          </p:cNvSpPr>
          <p:nvPr>
            <p:ph type="dt" sz="half" idx="10"/>
          </p:nvPr>
        </p:nvSpPr>
        <p:spPr>
          <a:xfrm>
            <a:off x="628650" y="4767263"/>
            <a:ext cx="2057400" cy="274637"/>
          </a:xfrm>
          <a:prstGeom prst="rect">
            <a:avLst/>
          </a:prstGeom>
        </p:spPr>
        <p:txBody>
          <a:bodyPr/>
          <a:lstStyle/>
          <a:p>
            <a:endParaRPr kumimoji="1" lang="zh-TW" altLang="en-US"/>
          </a:p>
        </p:txBody>
      </p:sp>
      <p:sp>
        <p:nvSpPr>
          <p:cNvPr id="5" name="頁尾版面配置區 4">
            <a:extLst>
              <a:ext uri="{FF2B5EF4-FFF2-40B4-BE49-F238E27FC236}">
                <a16:creationId xmlns:a16="http://schemas.microsoft.com/office/drawing/2014/main" id="{22FB5518-B35A-B645-8394-8F742418BD57}"/>
              </a:ext>
            </a:extLst>
          </p:cNvPr>
          <p:cNvSpPr>
            <a:spLocks noGrp="1"/>
          </p:cNvSpPr>
          <p:nvPr>
            <p:ph type="ftr" sz="quarter" idx="11"/>
          </p:nvPr>
        </p:nvSpPr>
        <p:spPr>
          <a:xfrm>
            <a:off x="3028950" y="4767263"/>
            <a:ext cx="3086100" cy="274637"/>
          </a:xfrm>
          <a:prstGeom prst="rect">
            <a:avLst/>
          </a:prstGeom>
        </p:spPr>
        <p:txBody>
          <a:bodyPr/>
          <a:lstStyle/>
          <a:p>
            <a:endParaRPr kumimoji="1" lang="zh-TW" altLang="en-US"/>
          </a:p>
        </p:txBody>
      </p:sp>
      <p:sp>
        <p:nvSpPr>
          <p:cNvPr id="6" name="投影片編號版面配置區 5">
            <a:extLst>
              <a:ext uri="{FF2B5EF4-FFF2-40B4-BE49-F238E27FC236}">
                <a16:creationId xmlns:a16="http://schemas.microsoft.com/office/drawing/2014/main" id="{09EAFAD2-416D-2148-8B99-9233D408FEE0}"/>
              </a:ext>
            </a:extLst>
          </p:cNvPr>
          <p:cNvSpPr>
            <a:spLocks noGrp="1"/>
          </p:cNvSpPr>
          <p:nvPr>
            <p:ph type="sldNum" sz="quarter" idx="12"/>
          </p:nvPr>
        </p:nvSpPr>
        <p:spPr>
          <a:xfrm>
            <a:off x="6457950" y="4767263"/>
            <a:ext cx="2057400" cy="274637"/>
          </a:xfrm>
          <a:prstGeom prst="rect">
            <a:avLst/>
          </a:prstGeom>
        </p:spPr>
        <p:txBody>
          <a:bodyPr/>
          <a:lstStyle/>
          <a:p>
            <a:fld id="{25870518-F502-C345-9BA6-3B032DD175C0}" type="slidenum">
              <a:rPr kumimoji="1" lang="zh-TW" altLang="en-US" smtClean="0"/>
              <a:t>‹#›</a:t>
            </a:fld>
            <a:endParaRPr kumimoji="1" lang="zh-TW" altLang="en-US"/>
          </a:p>
        </p:txBody>
      </p:sp>
    </p:spTree>
    <p:extLst>
      <p:ext uri="{BB962C8B-B14F-4D97-AF65-F5344CB8AC3E}">
        <p14:creationId xmlns:p14="http://schemas.microsoft.com/office/powerpoint/2010/main" val="2209531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81341F-32EC-3840-B9CC-48CDD7CC31E8}"/>
              </a:ext>
            </a:extLst>
          </p:cNvPr>
          <p:cNvSpPr>
            <a:spLocks noGrp="1"/>
          </p:cNvSpPr>
          <p:nvPr>
            <p:ph type="title"/>
          </p:nvPr>
        </p:nvSpPr>
        <p:spPr>
          <a:xfrm>
            <a:off x="623888" y="1282700"/>
            <a:ext cx="7886700" cy="2139950"/>
          </a:xfrm>
          <a:prstGeom prst="rect">
            <a:avLst/>
          </a:prstGeom>
        </p:spPr>
        <p:txBody>
          <a:bodyPr anchor="b"/>
          <a:lstStyle>
            <a:lvl1pPr>
              <a:defRPr sz="6000"/>
            </a:lvl1pPr>
          </a:lstStyle>
          <a:p>
            <a:r>
              <a:rPr kumimoji="1" lang="zh-TW" altLang="en-US"/>
              <a:t>按一下以編輯母片標題樣式</a:t>
            </a:r>
          </a:p>
        </p:txBody>
      </p:sp>
      <p:sp>
        <p:nvSpPr>
          <p:cNvPr id="3" name="文字版面配置區 2">
            <a:extLst>
              <a:ext uri="{FF2B5EF4-FFF2-40B4-BE49-F238E27FC236}">
                <a16:creationId xmlns:a16="http://schemas.microsoft.com/office/drawing/2014/main" id="{D739FCD4-B682-3941-878A-F353B0AAD817}"/>
              </a:ext>
            </a:extLst>
          </p:cNvPr>
          <p:cNvSpPr>
            <a:spLocks noGrp="1"/>
          </p:cNvSpPr>
          <p:nvPr>
            <p:ph type="body" idx="1"/>
          </p:nvPr>
        </p:nvSpPr>
        <p:spPr>
          <a:xfrm>
            <a:off x="623888" y="3441700"/>
            <a:ext cx="7886700" cy="112553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kumimoji="1" lang="zh-TW" altLang="en-US"/>
              <a:t>編輯母片文字樣式
第二層
第三層
第四層
第五層</a:t>
            </a:r>
          </a:p>
        </p:txBody>
      </p:sp>
      <p:sp>
        <p:nvSpPr>
          <p:cNvPr id="4" name="日期版面配置區 3">
            <a:extLst>
              <a:ext uri="{FF2B5EF4-FFF2-40B4-BE49-F238E27FC236}">
                <a16:creationId xmlns:a16="http://schemas.microsoft.com/office/drawing/2014/main" id="{CC707E52-7051-EF44-84FD-7E6AB37AA0FA}"/>
              </a:ext>
            </a:extLst>
          </p:cNvPr>
          <p:cNvSpPr>
            <a:spLocks noGrp="1"/>
          </p:cNvSpPr>
          <p:nvPr>
            <p:ph type="dt" sz="half" idx="10"/>
          </p:nvPr>
        </p:nvSpPr>
        <p:spPr>
          <a:xfrm>
            <a:off x="628650" y="4767263"/>
            <a:ext cx="2057400" cy="274637"/>
          </a:xfrm>
          <a:prstGeom prst="rect">
            <a:avLst/>
          </a:prstGeom>
        </p:spPr>
        <p:txBody>
          <a:bodyPr/>
          <a:lstStyle/>
          <a:p>
            <a:endParaRPr kumimoji="1" lang="zh-TW" altLang="en-US"/>
          </a:p>
        </p:txBody>
      </p:sp>
      <p:sp>
        <p:nvSpPr>
          <p:cNvPr id="5" name="頁尾版面配置區 4">
            <a:extLst>
              <a:ext uri="{FF2B5EF4-FFF2-40B4-BE49-F238E27FC236}">
                <a16:creationId xmlns:a16="http://schemas.microsoft.com/office/drawing/2014/main" id="{D65CBF14-8C42-E145-BB8C-0D3A27385E62}"/>
              </a:ext>
            </a:extLst>
          </p:cNvPr>
          <p:cNvSpPr>
            <a:spLocks noGrp="1"/>
          </p:cNvSpPr>
          <p:nvPr>
            <p:ph type="ftr" sz="quarter" idx="11"/>
          </p:nvPr>
        </p:nvSpPr>
        <p:spPr>
          <a:xfrm>
            <a:off x="3028950" y="4767263"/>
            <a:ext cx="3086100" cy="274637"/>
          </a:xfrm>
          <a:prstGeom prst="rect">
            <a:avLst/>
          </a:prstGeom>
        </p:spPr>
        <p:txBody>
          <a:bodyPr/>
          <a:lstStyle/>
          <a:p>
            <a:endParaRPr kumimoji="1" lang="zh-TW" altLang="en-US"/>
          </a:p>
        </p:txBody>
      </p:sp>
      <p:sp>
        <p:nvSpPr>
          <p:cNvPr id="6" name="投影片編號版面配置區 5">
            <a:extLst>
              <a:ext uri="{FF2B5EF4-FFF2-40B4-BE49-F238E27FC236}">
                <a16:creationId xmlns:a16="http://schemas.microsoft.com/office/drawing/2014/main" id="{C23826FB-D2F5-6F46-88F6-3D04F0E1E7F6}"/>
              </a:ext>
            </a:extLst>
          </p:cNvPr>
          <p:cNvSpPr>
            <a:spLocks noGrp="1"/>
          </p:cNvSpPr>
          <p:nvPr>
            <p:ph type="sldNum" sz="quarter" idx="12"/>
          </p:nvPr>
        </p:nvSpPr>
        <p:spPr>
          <a:xfrm>
            <a:off x="6457950" y="4767263"/>
            <a:ext cx="2057400" cy="274637"/>
          </a:xfrm>
          <a:prstGeom prst="rect">
            <a:avLst/>
          </a:prstGeom>
        </p:spPr>
        <p:txBody>
          <a:bodyPr/>
          <a:lstStyle/>
          <a:p>
            <a:fld id="{25870518-F502-C345-9BA6-3B032DD175C0}" type="slidenum">
              <a:rPr kumimoji="1" lang="zh-TW" altLang="en-US" smtClean="0"/>
              <a:t>‹#›</a:t>
            </a:fld>
            <a:endParaRPr kumimoji="1" lang="zh-TW" altLang="en-US"/>
          </a:p>
        </p:txBody>
      </p:sp>
    </p:spTree>
    <p:extLst>
      <p:ext uri="{BB962C8B-B14F-4D97-AF65-F5344CB8AC3E}">
        <p14:creationId xmlns:p14="http://schemas.microsoft.com/office/powerpoint/2010/main" val="32269558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AEEFC7F-8E9D-C14A-9973-12BB915FCAF8}"/>
              </a:ext>
            </a:extLst>
          </p:cNvPr>
          <p:cNvSpPr>
            <a:spLocks noGrp="1"/>
          </p:cNvSpPr>
          <p:nvPr>
            <p:ph type="title"/>
          </p:nvPr>
        </p:nvSpPr>
        <p:spPr>
          <a:xfrm>
            <a:off x="628650" y="274638"/>
            <a:ext cx="7886700" cy="993775"/>
          </a:xfrm>
          <a:prstGeom prst="rect">
            <a:avLst/>
          </a:prstGeom>
        </p:spPr>
        <p:txBody>
          <a:bodyPr/>
          <a:lstStyle/>
          <a:p>
            <a:r>
              <a:rPr kumimoji="1" lang="zh-TW" altLang="en-US"/>
              <a:t>按一下以編輯母片標題樣式</a:t>
            </a:r>
          </a:p>
        </p:txBody>
      </p:sp>
      <p:sp>
        <p:nvSpPr>
          <p:cNvPr id="3" name="內容版面配置區 2">
            <a:extLst>
              <a:ext uri="{FF2B5EF4-FFF2-40B4-BE49-F238E27FC236}">
                <a16:creationId xmlns:a16="http://schemas.microsoft.com/office/drawing/2014/main" id="{65793B19-A53E-5640-B0BB-7C29E50F7165}"/>
              </a:ext>
            </a:extLst>
          </p:cNvPr>
          <p:cNvSpPr>
            <a:spLocks noGrp="1"/>
          </p:cNvSpPr>
          <p:nvPr>
            <p:ph sz="half" idx="1"/>
          </p:nvPr>
        </p:nvSpPr>
        <p:spPr>
          <a:xfrm>
            <a:off x="628650" y="1370013"/>
            <a:ext cx="3867150" cy="3262312"/>
          </a:xfrm>
          <a:prstGeom prst="rect">
            <a:avLst/>
          </a:prstGeom>
        </p:spPr>
        <p:txBody>
          <a:bodyPr/>
          <a:lstStyle/>
          <a:p>
            <a:r>
              <a:rPr kumimoji="1" lang="zh-TW" altLang="en-US"/>
              <a:t>編輯母片文字樣式
第二層
第三層
第四層
第五層</a:t>
            </a:r>
          </a:p>
        </p:txBody>
      </p:sp>
      <p:sp>
        <p:nvSpPr>
          <p:cNvPr id="4" name="內容版面配置區 3">
            <a:extLst>
              <a:ext uri="{FF2B5EF4-FFF2-40B4-BE49-F238E27FC236}">
                <a16:creationId xmlns:a16="http://schemas.microsoft.com/office/drawing/2014/main" id="{EA01DBD7-E61B-674A-953E-F565CFC298F1}"/>
              </a:ext>
            </a:extLst>
          </p:cNvPr>
          <p:cNvSpPr>
            <a:spLocks noGrp="1"/>
          </p:cNvSpPr>
          <p:nvPr>
            <p:ph sz="half" idx="2"/>
          </p:nvPr>
        </p:nvSpPr>
        <p:spPr>
          <a:xfrm>
            <a:off x="4648200" y="1370013"/>
            <a:ext cx="3867150" cy="3262312"/>
          </a:xfrm>
          <a:prstGeom prst="rect">
            <a:avLst/>
          </a:prstGeom>
        </p:spPr>
        <p:txBody>
          <a:bodyPr/>
          <a:lstStyle/>
          <a:p>
            <a:r>
              <a:rPr kumimoji="1" lang="zh-TW" altLang="en-US"/>
              <a:t>編輯母片文字樣式
第二層
第三層
第四層
第五層</a:t>
            </a:r>
          </a:p>
        </p:txBody>
      </p:sp>
      <p:sp>
        <p:nvSpPr>
          <p:cNvPr id="5" name="日期版面配置區 4">
            <a:extLst>
              <a:ext uri="{FF2B5EF4-FFF2-40B4-BE49-F238E27FC236}">
                <a16:creationId xmlns:a16="http://schemas.microsoft.com/office/drawing/2014/main" id="{0F381CA9-BC26-C042-B8F5-E0C44956190C}"/>
              </a:ext>
            </a:extLst>
          </p:cNvPr>
          <p:cNvSpPr>
            <a:spLocks noGrp="1"/>
          </p:cNvSpPr>
          <p:nvPr>
            <p:ph type="dt" sz="half" idx="10"/>
          </p:nvPr>
        </p:nvSpPr>
        <p:spPr>
          <a:xfrm>
            <a:off x="628650" y="4767263"/>
            <a:ext cx="2057400" cy="274637"/>
          </a:xfrm>
          <a:prstGeom prst="rect">
            <a:avLst/>
          </a:prstGeom>
        </p:spPr>
        <p:txBody>
          <a:bodyPr/>
          <a:lstStyle/>
          <a:p>
            <a:endParaRPr kumimoji="1" lang="zh-TW" altLang="en-US"/>
          </a:p>
        </p:txBody>
      </p:sp>
      <p:sp>
        <p:nvSpPr>
          <p:cNvPr id="6" name="頁尾版面配置區 5">
            <a:extLst>
              <a:ext uri="{FF2B5EF4-FFF2-40B4-BE49-F238E27FC236}">
                <a16:creationId xmlns:a16="http://schemas.microsoft.com/office/drawing/2014/main" id="{67673D65-5FCE-AD46-846F-1D8F765F2883}"/>
              </a:ext>
            </a:extLst>
          </p:cNvPr>
          <p:cNvSpPr>
            <a:spLocks noGrp="1"/>
          </p:cNvSpPr>
          <p:nvPr>
            <p:ph type="ftr" sz="quarter" idx="11"/>
          </p:nvPr>
        </p:nvSpPr>
        <p:spPr>
          <a:xfrm>
            <a:off x="3028950" y="4767263"/>
            <a:ext cx="3086100" cy="274637"/>
          </a:xfrm>
          <a:prstGeom prst="rect">
            <a:avLst/>
          </a:prstGeom>
        </p:spPr>
        <p:txBody>
          <a:bodyPr/>
          <a:lstStyle/>
          <a:p>
            <a:endParaRPr kumimoji="1" lang="zh-TW" altLang="en-US"/>
          </a:p>
        </p:txBody>
      </p:sp>
      <p:sp>
        <p:nvSpPr>
          <p:cNvPr id="7" name="投影片編號版面配置區 6">
            <a:extLst>
              <a:ext uri="{FF2B5EF4-FFF2-40B4-BE49-F238E27FC236}">
                <a16:creationId xmlns:a16="http://schemas.microsoft.com/office/drawing/2014/main" id="{790EB933-DBB0-5A4B-9E91-D1A2D3C0F99E}"/>
              </a:ext>
            </a:extLst>
          </p:cNvPr>
          <p:cNvSpPr>
            <a:spLocks noGrp="1"/>
          </p:cNvSpPr>
          <p:nvPr>
            <p:ph type="sldNum" sz="quarter" idx="12"/>
          </p:nvPr>
        </p:nvSpPr>
        <p:spPr>
          <a:xfrm>
            <a:off x="6457950" y="4767263"/>
            <a:ext cx="2057400" cy="274637"/>
          </a:xfrm>
          <a:prstGeom prst="rect">
            <a:avLst/>
          </a:prstGeom>
        </p:spPr>
        <p:txBody>
          <a:bodyPr/>
          <a:lstStyle/>
          <a:p>
            <a:fld id="{25870518-F502-C345-9BA6-3B032DD175C0}" type="slidenum">
              <a:rPr kumimoji="1" lang="zh-TW" altLang="en-US" smtClean="0"/>
              <a:t>‹#›</a:t>
            </a:fld>
            <a:endParaRPr kumimoji="1" lang="zh-TW" altLang="en-US"/>
          </a:p>
        </p:txBody>
      </p:sp>
    </p:spTree>
    <p:extLst>
      <p:ext uri="{BB962C8B-B14F-4D97-AF65-F5344CB8AC3E}">
        <p14:creationId xmlns:p14="http://schemas.microsoft.com/office/powerpoint/2010/main" val="1199937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0E2CB84-8C04-F94E-A05F-52AFE2E4E8C1}"/>
              </a:ext>
            </a:extLst>
          </p:cNvPr>
          <p:cNvSpPr>
            <a:spLocks noGrp="1"/>
          </p:cNvSpPr>
          <p:nvPr>
            <p:ph type="title"/>
          </p:nvPr>
        </p:nvSpPr>
        <p:spPr>
          <a:xfrm>
            <a:off x="630238" y="274638"/>
            <a:ext cx="7886700" cy="993775"/>
          </a:xfrm>
          <a:prstGeom prst="rect">
            <a:avLst/>
          </a:prstGeom>
        </p:spPr>
        <p:txBody>
          <a:bodyPr/>
          <a:lstStyle/>
          <a:p>
            <a:r>
              <a:rPr kumimoji="1" lang="zh-TW" altLang="en-US"/>
              <a:t>按一下以編輯母片標題樣式</a:t>
            </a:r>
          </a:p>
        </p:txBody>
      </p:sp>
      <p:sp>
        <p:nvSpPr>
          <p:cNvPr id="3" name="文字版面配置區 2">
            <a:extLst>
              <a:ext uri="{FF2B5EF4-FFF2-40B4-BE49-F238E27FC236}">
                <a16:creationId xmlns:a16="http://schemas.microsoft.com/office/drawing/2014/main" id="{181B546B-A8F5-3E4A-9EC7-E1BD7F56416B}"/>
              </a:ext>
            </a:extLst>
          </p:cNvPr>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zh-TW" altLang="en-US"/>
              <a:t>編輯母片文字樣式
第二層
第三層
第四層
第五層</a:t>
            </a:r>
          </a:p>
        </p:txBody>
      </p:sp>
      <p:sp>
        <p:nvSpPr>
          <p:cNvPr id="4" name="內容版面配置區 3">
            <a:extLst>
              <a:ext uri="{FF2B5EF4-FFF2-40B4-BE49-F238E27FC236}">
                <a16:creationId xmlns:a16="http://schemas.microsoft.com/office/drawing/2014/main" id="{6ABEE044-9B6D-7947-94F7-93E181B85E60}"/>
              </a:ext>
            </a:extLst>
          </p:cNvPr>
          <p:cNvSpPr>
            <a:spLocks noGrp="1"/>
          </p:cNvSpPr>
          <p:nvPr>
            <p:ph sz="half" idx="2"/>
          </p:nvPr>
        </p:nvSpPr>
        <p:spPr>
          <a:xfrm>
            <a:off x="630238" y="1879600"/>
            <a:ext cx="3868737" cy="2762250"/>
          </a:xfrm>
          <a:prstGeom prst="rect">
            <a:avLst/>
          </a:prstGeom>
        </p:spPr>
        <p:txBody>
          <a:bodyPr/>
          <a:lstStyle/>
          <a:p>
            <a:r>
              <a:rPr kumimoji="1" lang="zh-TW" altLang="en-US"/>
              <a:t>編輯母片文字樣式
第二層
第三層
第四層
第五層</a:t>
            </a:r>
          </a:p>
        </p:txBody>
      </p:sp>
      <p:sp>
        <p:nvSpPr>
          <p:cNvPr id="5" name="文字版面配置區 4">
            <a:extLst>
              <a:ext uri="{FF2B5EF4-FFF2-40B4-BE49-F238E27FC236}">
                <a16:creationId xmlns:a16="http://schemas.microsoft.com/office/drawing/2014/main" id="{10059C00-4BAE-A948-85C4-83604813938A}"/>
              </a:ext>
            </a:extLst>
          </p:cNvPr>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zh-TW" altLang="en-US"/>
              <a:t>編輯母片文字樣式
第二層
第三層
第四層
第五層</a:t>
            </a:r>
          </a:p>
        </p:txBody>
      </p:sp>
      <p:sp>
        <p:nvSpPr>
          <p:cNvPr id="6" name="內容版面配置區 5">
            <a:extLst>
              <a:ext uri="{FF2B5EF4-FFF2-40B4-BE49-F238E27FC236}">
                <a16:creationId xmlns:a16="http://schemas.microsoft.com/office/drawing/2014/main" id="{28F30F86-D320-E146-9138-3DB4FABF6A11}"/>
              </a:ext>
            </a:extLst>
          </p:cNvPr>
          <p:cNvSpPr>
            <a:spLocks noGrp="1"/>
          </p:cNvSpPr>
          <p:nvPr>
            <p:ph sz="quarter" idx="4"/>
          </p:nvPr>
        </p:nvSpPr>
        <p:spPr>
          <a:xfrm>
            <a:off x="4629150" y="1879600"/>
            <a:ext cx="3887788" cy="2762250"/>
          </a:xfrm>
          <a:prstGeom prst="rect">
            <a:avLst/>
          </a:prstGeom>
        </p:spPr>
        <p:txBody>
          <a:bodyPr/>
          <a:lstStyle/>
          <a:p>
            <a:r>
              <a:rPr kumimoji="1" lang="zh-TW" altLang="en-US"/>
              <a:t>編輯母片文字樣式
第二層
第三層
第四層
第五層</a:t>
            </a:r>
          </a:p>
        </p:txBody>
      </p:sp>
      <p:sp>
        <p:nvSpPr>
          <p:cNvPr id="7" name="日期版面配置區 6">
            <a:extLst>
              <a:ext uri="{FF2B5EF4-FFF2-40B4-BE49-F238E27FC236}">
                <a16:creationId xmlns:a16="http://schemas.microsoft.com/office/drawing/2014/main" id="{149CC48D-6A39-F54D-9541-3D8D5B4B2802}"/>
              </a:ext>
            </a:extLst>
          </p:cNvPr>
          <p:cNvSpPr>
            <a:spLocks noGrp="1"/>
          </p:cNvSpPr>
          <p:nvPr>
            <p:ph type="dt" sz="half" idx="10"/>
          </p:nvPr>
        </p:nvSpPr>
        <p:spPr>
          <a:xfrm>
            <a:off x="628650" y="4767263"/>
            <a:ext cx="2057400" cy="274637"/>
          </a:xfrm>
          <a:prstGeom prst="rect">
            <a:avLst/>
          </a:prstGeom>
        </p:spPr>
        <p:txBody>
          <a:bodyPr/>
          <a:lstStyle/>
          <a:p>
            <a:endParaRPr kumimoji="1" lang="zh-TW" altLang="en-US"/>
          </a:p>
        </p:txBody>
      </p:sp>
      <p:sp>
        <p:nvSpPr>
          <p:cNvPr id="8" name="頁尾版面配置區 7">
            <a:extLst>
              <a:ext uri="{FF2B5EF4-FFF2-40B4-BE49-F238E27FC236}">
                <a16:creationId xmlns:a16="http://schemas.microsoft.com/office/drawing/2014/main" id="{AB0FE056-6864-CB48-B3EF-CF14DCE6AADE}"/>
              </a:ext>
            </a:extLst>
          </p:cNvPr>
          <p:cNvSpPr>
            <a:spLocks noGrp="1"/>
          </p:cNvSpPr>
          <p:nvPr>
            <p:ph type="ftr" sz="quarter" idx="11"/>
          </p:nvPr>
        </p:nvSpPr>
        <p:spPr>
          <a:xfrm>
            <a:off x="3028950" y="4767263"/>
            <a:ext cx="3086100" cy="274637"/>
          </a:xfrm>
          <a:prstGeom prst="rect">
            <a:avLst/>
          </a:prstGeom>
        </p:spPr>
        <p:txBody>
          <a:bodyPr/>
          <a:lstStyle/>
          <a:p>
            <a:endParaRPr kumimoji="1" lang="zh-TW" altLang="en-US"/>
          </a:p>
        </p:txBody>
      </p:sp>
      <p:sp>
        <p:nvSpPr>
          <p:cNvPr id="9" name="投影片編號版面配置區 8">
            <a:extLst>
              <a:ext uri="{FF2B5EF4-FFF2-40B4-BE49-F238E27FC236}">
                <a16:creationId xmlns:a16="http://schemas.microsoft.com/office/drawing/2014/main" id="{B9A635B3-A587-6E4E-8EE7-EC7C9A25D1EF}"/>
              </a:ext>
            </a:extLst>
          </p:cNvPr>
          <p:cNvSpPr>
            <a:spLocks noGrp="1"/>
          </p:cNvSpPr>
          <p:nvPr>
            <p:ph type="sldNum" sz="quarter" idx="12"/>
          </p:nvPr>
        </p:nvSpPr>
        <p:spPr>
          <a:xfrm>
            <a:off x="6457950" y="4767263"/>
            <a:ext cx="2057400" cy="274637"/>
          </a:xfrm>
          <a:prstGeom prst="rect">
            <a:avLst/>
          </a:prstGeom>
        </p:spPr>
        <p:txBody>
          <a:bodyPr/>
          <a:lstStyle/>
          <a:p>
            <a:fld id="{25870518-F502-C345-9BA6-3B032DD175C0}" type="slidenum">
              <a:rPr kumimoji="1" lang="zh-TW" altLang="en-US" smtClean="0"/>
              <a:t>‹#›</a:t>
            </a:fld>
            <a:endParaRPr kumimoji="1" lang="zh-TW" altLang="en-US"/>
          </a:p>
        </p:txBody>
      </p:sp>
    </p:spTree>
    <p:extLst>
      <p:ext uri="{BB962C8B-B14F-4D97-AF65-F5344CB8AC3E}">
        <p14:creationId xmlns:p14="http://schemas.microsoft.com/office/powerpoint/2010/main" val="36915578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E6CF45B-402E-904C-B2E1-A44E6FED4E54}"/>
              </a:ext>
            </a:extLst>
          </p:cNvPr>
          <p:cNvSpPr>
            <a:spLocks noGrp="1"/>
          </p:cNvSpPr>
          <p:nvPr>
            <p:ph type="title"/>
          </p:nvPr>
        </p:nvSpPr>
        <p:spPr>
          <a:xfrm>
            <a:off x="628650" y="274638"/>
            <a:ext cx="7886700" cy="993775"/>
          </a:xfrm>
          <a:prstGeom prst="rect">
            <a:avLst/>
          </a:prstGeom>
        </p:spPr>
        <p:txBody>
          <a:bodyPr/>
          <a:lstStyle/>
          <a:p>
            <a:r>
              <a:rPr kumimoji="1" lang="zh-TW" altLang="en-US"/>
              <a:t>按一下以編輯母片標題樣式</a:t>
            </a:r>
          </a:p>
        </p:txBody>
      </p:sp>
      <p:sp>
        <p:nvSpPr>
          <p:cNvPr id="3" name="日期版面配置區 2">
            <a:extLst>
              <a:ext uri="{FF2B5EF4-FFF2-40B4-BE49-F238E27FC236}">
                <a16:creationId xmlns:a16="http://schemas.microsoft.com/office/drawing/2014/main" id="{CADCEF24-0CD0-2F41-BA95-87E0B2A84ABA}"/>
              </a:ext>
            </a:extLst>
          </p:cNvPr>
          <p:cNvSpPr>
            <a:spLocks noGrp="1"/>
          </p:cNvSpPr>
          <p:nvPr>
            <p:ph type="dt" sz="half" idx="10"/>
          </p:nvPr>
        </p:nvSpPr>
        <p:spPr>
          <a:xfrm>
            <a:off x="628650" y="4767263"/>
            <a:ext cx="2057400" cy="274637"/>
          </a:xfrm>
          <a:prstGeom prst="rect">
            <a:avLst/>
          </a:prstGeom>
        </p:spPr>
        <p:txBody>
          <a:bodyPr/>
          <a:lstStyle/>
          <a:p>
            <a:endParaRPr kumimoji="1" lang="zh-TW" altLang="en-US"/>
          </a:p>
        </p:txBody>
      </p:sp>
      <p:sp>
        <p:nvSpPr>
          <p:cNvPr id="4" name="頁尾版面配置區 3">
            <a:extLst>
              <a:ext uri="{FF2B5EF4-FFF2-40B4-BE49-F238E27FC236}">
                <a16:creationId xmlns:a16="http://schemas.microsoft.com/office/drawing/2014/main" id="{F54957EF-8FE3-F749-AD60-E5671899C083}"/>
              </a:ext>
            </a:extLst>
          </p:cNvPr>
          <p:cNvSpPr>
            <a:spLocks noGrp="1"/>
          </p:cNvSpPr>
          <p:nvPr>
            <p:ph type="ftr" sz="quarter" idx="11"/>
          </p:nvPr>
        </p:nvSpPr>
        <p:spPr>
          <a:xfrm>
            <a:off x="3028950" y="4767263"/>
            <a:ext cx="3086100" cy="274637"/>
          </a:xfrm>
          <a:prstGeom prst="rect">
            <a:avLst/>
          </a:prstGeom>
        </p:spPr>
        <p:txBody>
          <a:bodyPr/>
          <a:lstStyle/>
          <a:p>
            <a:endParaRPr kumimoji="1" lang="zh-TW" altLang="en-US"/>
          </a:p>
        </p:txBody>
      </p:sp>
      <p:sp>
        <p:nvSpPr>
          <p:cNvPr id="5" name="投影片編號版面配置區 4">
            <a:extLst>
              <a:ext uri="{FF2B5EF4-FFF2-40B4-BE49-F238E27FC236}">
                <a16:creationId xmlns:a16="http://schemas.microsoft.com/office/drawing/2014/main" id="{846A995E-4466-1049-84BC-3122C8FF0D82}"/>
              </a:ext>
            </a:extLst>
          </p:cNvPr>
          <p:cNvSpPr>
            <a:spLocks noGrp="1"/>
          </p:cNvSpPr>
          <p:nvPr>
            <p:ph type="sldNum" sz="quarter" idx="12"/>
          </p:nvPr>
        </p:nvSpPr>
        <p:spPr>
          <a:xfrm>
            <a:off x="6457950" y="4767263"/>
            <a:ext cx="2057400" cy="274637"/>
          </a:xfrm>
          <a:prstGeom prst="rect">
            <a:avLst/>
          </a:prstGeom>
        </p:spPr>
        <p:txBody>
          <a:bodyPr/>
          <a:lstStyle/>
          <a:p>
            <a:fld id="{25870518-F502-C345-9BA6-3B032DD175C0}" type="slidenum">
              <a:rPr kumimoji="1" lang="zh-TW" altLang="en-US" smtClean="0"/>
              <a:t>‹#›</a:t>
            </a:fld>
            <a:endParaRPr kumimoji="1" lang="zh-TW" altLang="en-US"/>
          </a:p>
        </p:txBody>
      </p:sp>
    </p:spTree>
    <p:extLst>
      <p:ext uri="{BB962C8B-B14F-4D97-AF65-F5344CB8AC3E}">
        <p14:creationId xmlns:p14="http://schemas.microsoft.com/office/powerpoint/2010/main" val="7197540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22266CE4-6006-7744-AFE8-8C077D251512}"/>
              </a:ext>
            </a:extLst>
          </p:cNvPr>
          <p:cNvSpPr>
            <a:spLocks noGrp="1"/>
          </p:cNvSpPr>
          <p:nvPr>
            <p:ph type="dt" sz="half" idx="10"/>
          </p:nvPr>
        </p:nvSpPr>
        <p:spPr>
          <a:xfrm>
            <a:off x="628650" y="4767263"/>
            <a:ext cx="2057400" cy="274637"/>
          </a:xfrm>
          <a:prstGeom prst="rect">
            <a:avLst/>
          </a:prstGeom>
        </p:spPr>
        <p:txBody>
          <a:bodyPr/>
          <a:lstStyle/>
          <a:p>
            <a:endParaRPr kumimoji="1" lang="zh-TW" altLang="en-US"/>
          </a:p>
        </p:txBody>
      </p:sp>
      <p:sp>
        <p:nvSpPr>
          <p:cNvPr id="3" name="頁尾版面配置區 2">
            <a:extLst>
              <a:ext uri="{FF2B5EF4-FFF2-40B4-BE49-F238E27FC236}">
                <a16:creationId xmlns:a16="http://schemas.microsoft.com/office/drawing/2014/main" id="{E165ED79-FCD2-0144-BF67-B57A49EBA740}"/>
              </a:ext>
            </a:extLst>
          </p:cNvPr>
          <p:cNvSpPr>
            <a:spLocks noGrp="1"/>
          </p:cNvSpPr>
          <p:nvPr>
            <p:ph type="ftr" sz="quarter" idx="11"/>
          </p:nvPr>
        </p:nvSpPr>
        <p:spPr>
          <a:xfrm>
            <a:off x="3028950" y="4767263"/>
            <a:ext cx="3086100" cy="274637"/>
          </a:xfrm>
          <a:prstGeom prst="rect">
            <a:avLst/>
          </a:prstGeom>
        </p:spPr>
        <p:txBody>
          <a:bodyPr/>
          <a:lstStyle/>
          <a:p>
            <a:endParaRPr kumimoji="1" lang="zh-TW" altLang="en-US"/>
          </a:p>
        </p:txBody>
      </p:sp>
      <p:sp>
        <p:nvSpPr>
          <p:cNvPr id="4" name="投影片編號版面配置區 3">
            <a:extLst>
              <a:ext uri="{FF2B5EF4-FFF2-40B4-BE49-F238E27FC236}">
                <a16:creationId xmlns:a16="http://schemas.microsoft.com/office/drawing/2014/main" id="{C0142CBE-043B-C14A-B7E6-D6C806AE3DC7}"/>
              </a:ext>
            </a:extLst>
          </p:cNvPr>
          <p:cNvSpPr>
            <a:spLocks noGrp="1"/>
          </p:cNvSpPr>
          <p:nvPr>
            <p:ph type="sldNum" sz="quarter" idx="12"/>
          </p:nvPr>
        </p:nvSpPr>
        <p:spPr>
          <a:xfrm>
            <a:off x="6457950" y="4767263"/>
            <a:ext cx="2057400" cy="274637"/>
          </a:xfrm>
          <a:prstGeom prst="rect">
            <a:avLst/>
          </a:prstGeom>
        </p:spPr>
        <p:txBody>
          <a:bodyPr/>
          <a:lstStyle/>
          <a:p>
            <a:fld id="{25870518-F502-C345-9BA6-3B032DD175C0}" type="slidenum">
              <a:rPr kumimoji="1" lang="zh-TW" altLang="en-US" smtClean="0"/>
              <a:t>‹#›</a:t>
            </a:fld>
            <a:endParaRPr kumimoji="1" lang="zh-TW" altLang="en-US"/>
          </a:p>
        </p:txBody>
      </p:sp>
    </p:spTree>
    <p:extLst>
      <p:ext uri="{BB962C8B-B14F-4D97-AF65-F5344CB8AC3E}">
        <p14:creationId xmlns:p14="http://schemas.microsoft.com/office/powerpoint/2010/main" val="2896230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Font typeface="Arial"/>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3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800"/>
              <a:buFont typeface="Arial"/>
              <a:buNone/>
              <a:defRPr/>
            </a:lvl1pPr>
            <a:lvl2pPr marL="914400" lvl="1" indent="-228600" algn="l">
              <a:lnSpc>
                <a:spcPct val="115000"/>
              </a:lnSpc>
              <a:spcBef>
                <a:spcPts val="1600"/>
              </a:spcBef>
              <a:spcAft>
                <a:spcPts val="0"/>
              </a:spcAft>
              <a:buSzPts val="1400"/>
              <a:buFont typeface="Arial"/>
              <a:buNone/>
              <a:defRPr/>
            </a:lvl2pPr>
            <a:lvl3pPr marL="1371600" lvl="2" indent="-228600" algn="l">
              <a:lnSpc>
                <a:spcPct val="115000"/>
              </a:lnSpc>
              <a:spcBef>
                <a:spcPts val="1600"/>
              </a:spcBef>
              <a:spcAft>
                <a:spcPts val="0"/>
              </a:spcAft>
              <a:buSzPts val="1400"/>
              <a:buFont typeface="Arial"/>
              <a:buNone/>
              <a:defRPr/>
            </a:lvl3pPr>
            <a:lvl4pPr marL="1828800" lvl="3" indent="-228600" algn="l">
              <a:lnSpc>
                <a:spcPct val="115000"/>
              </a:lnSpc>
              <a:spcBef>
                <a:spcPts val="1600"/>
              </a:spcBef>
              <a:spcAft>
                <a:spcPts val="0"/>
              </a:spcAft>
              <a:buSzPts val="1400"/>
              <a:buFont typeface="Arial"/>
              <a:buNone/>
              <a:defRPr/>
            </a:lvl4pPr>
            <a:lvl5pPr marL="2286000" lvl="4" indent="-228600" algn="l">
              <a:lnSpc>
                <a:spcPct val="115000"/>
              </a:lnSpc>
              <a:spcBef>
                <a:spcPts val="1600"/>
              </a:spcBef>
              <a:spcAft>
                <a:spcPts val="0"/>
              </a:spcAft>
              <a:buSzPts val="1400"/>
              <a:buFont typeface="Arial"/>
              <a:buNone/>
              <a:defRPr/>
            </a:lvl5pPr>
            <a:lvl6pPr marL="2743200" lvl="5" indent="-228600" algn="l">
              <a:lnSpc>
                <a:spcPct val="115000"/>
              </a:lnSpc>
              <a:spcBef>
                <a:spcPts val="1600"/>
              </a:spcBef>
              <a:spcAft>
                <a:spcPts val="0"/>
              </a:spcAft>
              <a:buSzPts val="1400"/>
              <a:buFont typeface="Arial"/>
              <a:buNone/>
              <a:defRPr/>
            </a:lvl6pPr>
            <a:lvl7pPr marL="3200400" lvl="6" indent="-228600" algn="l">
              <a:lnSpc>
                <a:spcPct val="115000"/>
              </a:lnSpc>
              <a:spcBef>
                <a:spcPts val="1600"/>
              </a:spcBef>
              <a:spcAft>
                <a:spcPts val="0"/>
              </a:spcAft>
              <a:buSzPts val="1400"/>
              <a:buFont typeface="Arial"/>
              <a:buNone/>
              <a:defRPr/>
            </a:lvl7pPr>
            <a:lvl8pPr marL="3657600" lvl="7" indent="-228600" algn="l">
              <a:lnSpc>
                <a:spcPct val="115000"/>
              </a:lnSpc>
              <a:spcBef>
                <a:spcPts val="1600"/>
              </a:spcBef>
              <a:spcAft>
                <a:spcPts val="0"/>
              </a:spcAft>
              <a:buSzPts val="1400"/>
              <a:buFont typeface="Arial"/>
              <a:buNone/>
              <a:defRPr/>
            </a:lvl8pPr>
            <a:lvl9pPr marL="4114800" lvl="8" indent="-228600" algn="l">
              <a:lnSpc>
                <a:spcPct val="115000"/>
              </a:lnSpc>
              <a:spcBef>
                <a:spcPts val="1600"/>
              </a:spcBef>
              <a:spcAft>
                <a:spcPts val="1600"/>
              </a:spcAft>
              <a:buSzPts val="1400"/>
              <a:buFont typeface="Arial"/>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5E894E4-4A28-1744-8121-BA804C313914}"/>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kumimoji="1" lang="zh-TW" altLang="en-US"/>
              <a:t>按一下以編輯母片標題樣式</a:t>
            </a:r>
          </a:p>
        </p:txBody>
      </p:sp>
      <p:sp>
        <p:nvSpPr>
          <p:cNvPr id="3" name="內容版面配置區 2">
            <a:extLst>
              <a:ext uri="{FF2B5EF4-FFF2-40B4-BE49-F238E27FC236}">
                <a16:creationId xmlns:a16="http://schemas.microsoft.com/office/drawing/2014/main" id="{EB860EC1-0AA0-604E-A57B-C8C06BC5A78C}"/>
              </a:ext>
            </a:extLst>
          </p:cNvPr>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kumimoji="1" lang="zh-TW" altLang="en-US"/>
              <a:t>編輯母片文字樣式
第二層
第三層
第四層
第五層</a:t>
            </a:r>
          </a:p>
        </p:txBody>
      </p:sp>
      <p:sp>
        <p:nvSpPr>
          <p:cNvPr id="4" name="文字版面配置區 3">
            <a:extLst>
              <a:ext uri="{FF2B5EF4-FFF2-40B4-BE49-F238E27FC236}">
                <a16:creationId xmlns:a16="http://schemas.microsoft.com/office/drawing/2014/main" id="{19BD71FF-78C7-D349-8696-E0CCAAFD3924}"/>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zh-TW" altLang="en-US"/>
              <a:t>編輯母片文字樣式
第二層
第三層
第四層
第五層</a:t>
            </a:r>
          </a:p>
        </p:txBody>
      </p:sp>
      <p:sp>
        <p:nvSpPr>
          <p:cNvPr id="5" name="日期版面配置區 4">
            <a:extLst>
              <a:ext uri="{FF2B5EF4-FFF2-40B4-BE49-F238E27FC236}">
                <a16:creationId xmlns:a16="http://schemas.microsoft.com/office/drawing/2014/main" id="{99DA33BB-B820-C04F-8C6F-129E8C8B0EC4}"/>
              </a:ext>
            </a:extLst>
          </p:cNvPr>
          <p:cNvSpPr>
            <a:spLocks noGrp="1"/>
          </p:cNvSpPr>
          <p:nvPr>
            <p:ph type="dt" sz="half" idx="10"/>
          </p:nvPr>
        </p:nvSpPr>
        <p:spPr>
          <a:xfrm>
            <a:off x="628650" y="4767263"/>
            <a:ext cx="2057400" cy="274637"/>
          </a:xfrm>
          <a:prstGeom prst="rect">
            <a:avLst/>
          </a:prstGeom>
        </p:spPr>
        <p:txBody>
          <a:bodyPr/>
          <a:lstStyle/>
          <a:p>
            <a:endParaRPr kumimoji="1" lang="zh-TW" altLang="en-US"/>
          </a:p>
        </p:txBody>
      </p:sp>
      <p:sp>
        <p:nvSpPr>
          <p:cNvPr id="6" name="頁尾版面配置區 5">
            <a:extLst>
              <a:ext uri="{FF2B5EF4-FFF2-40B4-BE49-F238E27FC236}">
                <a16:creationId xmlns:a16="http://schemas.microsoft.com/office/drawing/2014/main" id="{387FAEF6-F7CE-084E-A2C6-40C328371603}"/>
              </a:ext>
            </a:extLst>
          </p:cNvPr>
          <p:cNvSpPr>
            <a:spLocks noGrp="1"/>
          </p:cNvSpPr>
          <p:nvPr>
            <p:ph type="ftr" sz="quarter" idx="11"/>
          </p:nvPr>
        </p:nvSpPr>
        <p:spPr>
          <a:xfrm>
            <a:off x="3028950" y="4767263"/>
            <a:ext cx="3086100" cy="274637"/>
          </a:xfrm>
          <a:prstGeom prst="rect">
            <a:avLst/>
          </a:prstGeom>
        </p:spPr>
        <p:txBody>
          <a:bodyPr/>
          <a:lstStyle/>
          <a:p>
            <a:endParaRPr kumimoji="1" lang="zh-TW" altLang="en-US"/>
          </a:p>
        </p:txBody>
      </p:sp>
      <p:sp>
        <p:nvSpPr>
          <p:cNvPr id="7" name="投影片編號版面配置區 6">
            <a:extLst>
              <a:ext uri="{FF2B5EF4-FFF2-40B4-BE49-F238E27FC236}">
                <a16:creationId xmlns:a16="http://schemas.microsoft.com/office/drawing/2014/main" id="{C7FAC5DC-57B5-0C46-8BB0-4AC5004421A4}"/>
              </a:ext>
            </a:extLst>
          </p:cNvPr>
          <p:cNvSpPr>
            <a:spLocks noGrp="1"/>
          </p:cNvSpPr>
          <p:nvPr>
            <p:ph type="sldNum" sz="quarter" idx="12"/>
          </p:nvPr>
        </p:nvSpPr>
        <p:spPr>
          <a:xfrm>
            <a:off x="6457950" y="4767263"/>
            <a:ext cx="2057400" cy="274637"/>
          </a:xfrm>
          <a:prstGeom prst="rect">
            <a:avLst/>
          </a:prstGeom>
        </p:spPr>
        <p:txBody>
          <a:bodyPr/>
          <a:lstStyle/>
          <a:p>
            <a:fld id="{25870518-F502-C345-9BA6-3B032DD175C0}" type="slidenum">
              <a:rPr kumimoji="1" lang="zh-TW" altLang="en-US" smtClean="0"/>
              <a:t>‹#›</a:t>
            </a:fld>
            <a:endParaRPr kumimoji="1" lang="zh-TW" altLang="en-US"/>
          </a:p>
        </p:txBody>
      </p:sp>
    </p:spTree>
    <p:extLst>
      <p:ext uri="{BB962C8B-B14F-4D97-AF65-F5344CB8AC3E}">
        <p14:creationId xmlns:p14="http://schemas.microsoft.com/office/powerpoint/2010/main" val="1741558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05AE9A6-F34A-CD4D-A1F9-85C252064562}"/>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kumimoji="1" lang="zh-TW" altLang="en-US"/>
              <a:t>按一下以編輯母片標題樣式</a:t>
            </a:r>
          </a:p>
        </p:txBody>
      </p:sp>
      <p:sp>
        <p:nvSpPr>
          <p:cNvPr id="3" name="圖片版面配置區 2">
            <a:extLst>
              <a:ext uri="{FF2B5EF4-FFF2-40B4-BE49-F238E27FC236}">
                <a16:creationId xmlns:a16="http://schemas.microsoft.com/office/drawing/2014/main" id="{12F3E6F6-C594-8843-A1F2-29BA4EB76BF3}"/>
              </a:ext>
            </a:extLst>
          </p:cNvPr>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a:extLst>
              <a:ext uri="{FF2B5EF4-FFF2-40B4-BE49-F238E27FC236}">
                <a16:creationId xmlns:a16="http://schemas.microsoft.com/office/drawing/2014/main" id="{2C908DF2-8703-314F-B153-6F6E1FF54D67}"/>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zh-TW" altLang="en-US"/>
              <a:t>編輯母片文字樣式
第二層
第三層
第四層
第五層</a:t>
            </a:r>
          </a:p>
        </p:txBody>
      </p:sp>
      <p:sp>
        <p:nvSpPr>
          <p:cNvPr id="5" name="日期版面配置區 4">
            <a:extLst>
              <a:ext uri="{FF2B5EF4-FFF2-40B4-BE49-F238E27FC236}">
                <a16:creationId xmlns:a16="http://schemas.microsoft.com/office/drawing/2014/main" id="{A599C725-B24B-F444-9E3A-DBF540325EA4}"/>
              </a:ext>
            </a:extLst>
          </p:cNvPr>
          <p:cNvSpPr>
            <a:spLocks noGrp="1"/>
          </p:cNvSpPr>
          <p:nvPr>
            <p:ph type="dt" sz="half" idx="10"/>
          </p:nvPr>
        </p:nvSpPr>
        <p:spPr>
          <a:xfrm>
            <a:off x="628650" y="4767263"/>
            <a:ext cx="2057400" cy="274637"/>
          </a:xfrm>
          <a:prstGeom prst="rect">
            <a:avLst/>
          </a:prstGeom>
        </p:spPr>
        <p:txBody>
          <a:bodyPr/>
          <a:lstStyle/>
          <a:p>
            <a:endParaRPr kumimoji="1" lang="zh-TW" altLang="en-US"/>
          </a:p>
        </p:txBody>
      </p:sp>
      <p:sp>
        <p:nvSpPr>
          <p:cNvPr id="6" name="頁尾版面配置區 5">
            <a:extLst>
              <a:ext uri="{FF2B5EF4-FFF2-40B4-BE49-F238E27FC236}">
                <a16:creationId xmlns:a16="http://schemas.microsoft.com/office/drawing/2014/main" id="{331980A9-B645-FF43-91E0-797CFFD0FBA0}"/>
              </a:ext>
            </a:extLst>
          </p:cNvPr>
          <p:cNvSpPr>
            <a:spLocks noGrp="1"/>
          </p:cNvSpPr>
          <p:nvPr>
            <p:ph type="ftr" sz="quarter" idx="11"/>
          </p:nvPr>
        </p:nvSpPr>
        <p:spPr>
          <a:xfrm>
            <a:off x="3028950" y="4767263"/>
            <a:ext cx="3086100" cy="274637"/>
          </a:xfrm>
          <a:prstGeom prst="rect">
            <a:avLst/>
          </a:prstGeom>
        </p:spPr>
        <p:txBody>
          <a:bodyPr/>
          <a:lstStyle/>
          <a:p>
            <a:endParaRPr kumimoji="1" lang="zh-TW" altLang="en-US"/>
          </a:p>
        </p:txBody>
      </p:sp>
      <p:sp>
        <p:nvSpPr>
          <p:cNvPr id="7" name="投影片編號版面配置區 6">
            <a:extLst>
              <a:ext uri="{FF2B5EF4-FFF2-40B4-BE49-F238E27FC236}">
                <a16:creationId xmlns:a16="http://schemas.microsoft.com/office/drawing/2014/main" id="{A5F031C6-F182-F74B-8B3E-28D5AF250094}"/>
              </a:ext>
            </a:extLst>
          </p:cNvPr>
          <p:cNvSpPr>
            <a:spLocks noGrp="1"/>
          </p:cNvSpPr>
          <p:nvPr>
            <p:ph type="sldNum" sz="quarter" idx="12"/>
          </p:nvPr>
        </p:nvSpPr>
        <p:spPr>
          <a:xfrm>
            <a:off x="6457950" y="4767263"/>
            <a:ext cx="2057400" cy="274637"/>
          </a:xfrm>
          <a:prstGeom prst="rect">
            <a:avLst/>
          </a:prstGeom>
        </p:spPr>
        <p:txBody>
          <a:bodyPr/>
          <a:lstStyle/>
          <a:p>
            <a:fld id="{25870518-F502-C345-9BA6-3B032DD175C0}" type="slidenum">
              <a:rPr kumimoji="1" lang="zh-TW" altLang="en-US" smtClean="0"/>
              <a:t>‹#›</a:t>
            </a:fld>
            <a:endParaRPr kumimoji="1" lang="zh-TW" altLang="en-US"/>
          </a:p>
        </p:txBody>
      </p:sp>
    </p:spTree>
    <p:extLst>
      <p:ext uri="{BB962C8B-B14F-4D97-AF65-F5344CB8AC3E}">
        <p14:creationId xmlns:p14="http://schemas.microsoft.com/office/powerpoint/2010/main" val="38040023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DD36405-51ED-C144-ABD6-61411DFEB439}"/>
              </a:ext>
            </a:extLst>
          </p:cNvPr>
          <p:cNvSpPr>
            <a:spLocks noGrp="1"/>
          </p:cNvSpPr>
          <p:nvPr>
            <p:ph type="title"/>
          </p:nvPr>
        </p:nvSpPr>
        <p:spPr>
          <a:xfrm>
            <a:off x="628650" y="274638"/>
            <a:ext cx="7886700" cy="993775"/>
          </a:xfrm>
          <a:prstGeom prst="rect">
            <a:avLst/>
          </a:prstGeom>
        </p:spPr>
        <p:txBody>
          <a:bodyPr/>
          <a:lstStyle/>
          <a:p>
            <a:r>
              <a:rPr kumimoji="1" lang="zh-TW" altLang="en-US"/>
              <a:t>按一下以編輯母片標題樣式</a:t>
            </a:r>
          </a:p>
        </p:txBody>
      </p:sp>
      <p:sp>
        <p:nvSpPr>
          <p:cNvPr id="3" name="直排文字版面配置區 2">
            <a:extLst>
              <a:ext uri="{FF2B5EF4-FFF2-40B4-BE49-F238E27FC236}">
                <a16:creationId xmlns:a16="http://schemas.microsoft.com/office/drawing/2014/main" id="{BA2E8CDB-1613-444C-B6F9-A8EBC1C88AF1}"/>
              </a:ext>
            </a:extLst>
          </p:cNvPr>
          <p:cNvSpPr>
            <a:spLocks noGrp="1"/>
          </p:cNvSpPr>
          <p:nvPr>
            <p:ph type="body" orient="vert" idx="1"/>
          </p:nvPr>
        </p:nvSpPr>
        <p:spPr>
          <a:xfrm>
            <a:off x="628650" y="1370013"/>
            <a:ext cx="7886700" cy="3262312"/>
          </a:xfrm>
          <a:prstGeom prst="rect">
            <a:avLst/>
          </a:prstGeom>
        </p:spPr>
        <p:txBody>
          <a:bodyPr vert="eaVert"/>
          <a:lstStyle/>
          <a:p>
            <a:r>
              <a:rPr kumimoji="1" lang="zh-TW" altLang="en-US"/>
              <a:t>編輯母片文字樣式
第二層
第三層
第四層
第五層</a:t>
            </a:r>
          </a:p>
        </p:txBody>
      </p:sp>
      <p:sp>
        <p:nvSpPr>
          <p:cNvPr id="4" name="日期版面配置區 3">
            <a:extLst>
              <a:ext uri="{FF2B5EF4-FFF2-40B4-BE49-F238E27FC236}">
                <a16:creationId xmlns:a16="http://schemas.microsoft.com/office/drawing/2014/main" id="{27002FC5-1FB8-C943-A2F7-43B2BA10EC32}"/>
              </a:ext>
            </a:extLst>
          </p:cNvPr>
          <p:cNvSpPr>
            <a:spLocks noGrp="1"/>
          </p:cNvSpPr>
          <p:nvPr>
            <p:ph type="dt" sz="half" idx="10"/>
          </p:nvPr>
        </p:nvSpPr>
        <p:spPr>
          <a:xfrm>
            <a:off x="628650" y="4767263"/>
            <a:ext cx="2057400" cy="274637"/>
          </a:xfrm>
          <a:prstGeom prst="rect">
            <a:avLst/>
          </a:prstGeom>
        </p:spPr>
        <p:txBody>
          <a:bodyPr/>
          <a:lstStyle/>
          <a:p>
            <a:endParaRPr kumimoji="1" lang="zh-TW" altLang="en-US"/>
          </a:p>
        </p:txBody>
      </p:sp>
      <p:sp>
        <p:nvSpPr>
          <p:cNvPr id="5" name="頁尾版面配置區 4">
            <a:extLst>
              <a:ext uri="{FF2B5EF4-FFF2-40B4-BE49-F238E27FC236}">
                <a16:creationId xmlns:a16="http://schemas.microsoft.com/office/drawing/2014/main" id="{BB10A33F-89D2-4C47-944B-CB9D9211C524}"/>
              </a:ext>
            </a:extLst>
          </p:cNvPr>
          <p:cNvSpPr>
            <a:spLocks noGrp="1"/>
          </p:cNvSpPr>
          <p:nvPr>
            <p:ph type="ftr" sz="quarter" idx="11"/>
          </p:nvPr>
        </p:nvSpPr>
        <p:spPr>
          <a:xfrm>
            <a:off x="3028950" y="4767263"/>
            <a:ext cx="3086100" cy="274637"/>
          </a:xfrm>
          <a:prstGeom prst="rect">
            <a:avLst/>
          </a:prstGeom>
        </p:spPr>
        <p:txBody>
          <a:bodyPr/>
          <a:lstStyle/>
          <a:p>
            <a:endParaRPr kumimoji="1" lang="zh-TW" altLang="en-US"/>
          </a:p>
        </p:txBody>
      </p:sp>
      <p:sp>
        <p:nvSpPr>
          <p:cNvPr id="6" name="投影片編號版面配置區 5">
            <a:extLst>
              <a:ext uri="{FF2B5EF4-FFF2-40B4-BE49-F238E27FC236}">
                <a16:creationId xmlns:a16="http://schemas.microsoft.com/office/drawing/2014/main" id="{8A9E0E2C-458F-684D-8F79-1615857FB8D9}"/>
              </a:ext>
            </a:extLst>
          </p:cNvPr>
          <p:cNvSpPr>
            <a:spLocks noGrp="1"/>
          </p:cNvSpPr>
          <p:nvPr>
            <p:ph type="sldNum" sz="quarter" idx="12"/>
          </p:nvPr>
        </p:nvSpPr>
        <p:spPr>
          <a:xfrm>
            <a:off x="6457950" y="4767263"/>
            <a:ext cx="2057400" cy="274637"/>
          </a:xfrm>
          <a:prstGeom prst="rect">
            <a:avLst/>
          </a:prstGeom>
        </p:spPr>
        <p:txBody>
          <a:bodyPr/>
          <a:lstStyle/>
          <a:p>
            <a:fld id="{25870518-F502-C345-9BA6-3B032DD175C0}" type="slidenum">
              <a:rPr kumimoji="1" lang="zh-TW" altLang="en-US" smtClean="0"/>
              <a:t>‹#›</a:t>
            </a:fld>
            <a:endParaRPr kumimoji="1" lang="zh-TW" altLang="en-US"/>
          </a:p>
        </p:txBody>
      </p:sp>
    </p:spTree>
    <p:extLst>
      <p:ext uri="{BB962C8B-B14F-4D97-AF65-F5344CB8AC3E}">
        <p14:creationId xmlns:p14="http://schemas.microsoft.com/office/powerpoint/2010/main" val="11601545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92F690D1-79CB-034B-8778-5FFFBE38E657}"/>
              </a:ext>
            </a:extLst>
          </p:cNvPr>
          <p:cNvSpPr>
            <a:spLocks noGrp="1"/>
          </p:cNvSpPr>
          <p:nvPr>
            <p:ph type="title" orient="vert"/>
          </p:nvPr>
        </p:nvSpPr>
        <p:spPr>
          <a:xfrm>
            <a:off x="6543675" y="274638"/>
            <a:ext cx="1971675" cy="4357687"/>
          </a:xfrm>
          <a:prstGeom prst="rect">
            <a:avLst/>
          </a:prstGeom>
        </p:spPr>
        <p:txBody>
          <a:bodyPr vert="eaVert"/>
          <a:lstStyle/>
          <a:p>
            <a:r>
              <a:rPr kumimoji="1" lang="zh-TW" altLang="en-US"/>
              <a:t>按一下以編輯母片標題樣式</a:t>
            </a:r>
          </a:p>
        </p:txBody>
      </p:sp>
      <p:sp>
        <p:nvSpPr>
          <p:cNvPr id="3" name="直排文字版面配置區 2">
            <a:extLst>
              <a:ext uri="{FF2B5EF4-FFF2-40B4-BE49-F238E27FC236}">
                <a16:creationId xmlns:a16="http://schemas.microsoft.com/office/drawing/2014/main" id="{73F18F90-5067-834D-BF55-6F5FF9D8EB38}"/>
              </a:ext>
            </a:extLst>
          </p:cNvPr>
          <p:cNvSpPr>
            <a:spLocks noGrp="1"/>
          </p:cNvSpPr>
          <p:nvPr>
            <p:ph type="body" orient="vert" idx="1"/>
          </p:nvPr>
        </p:nvSpPr>
        <p:spPr>
          <a:xfrm>
            <a:off x="628650" y="274638"/>
            <a:ext cx="5762625" cy="4357687"/>
          </a:xfrm>
          <a:prstGeom prst="rect">
            <a:avLst/>
          </a:prstGeom>
        </p:spPr>
        <p:txBody>
          <a:bodyPr vert="eaVert"/>
          <a:lstStyle/>
          <a:p>
            <a:r>
              <a:rPr kumimoji="1" lang="zh-TW" altLang="en-US"/>
              <a:t>編輯母片文字樣式
第二層
第三層
第四層
第五層</a:t>
            </a:r>
          </a:p>
        </p:txBody>
      </p:sp>
      <p:sp>
        <p:nvSpPr>
          <p:cNvPr id="4" name="日期版面配置區 3">
            <a:extLst>
              <a:ext uri="{FF2B5EF4-FFF2-40B4-BE49-F238E27FC236}">
                <a16:creationId xmlns:a16="http://schemas.microsoft.com/office/drawing/2014/main" id="{AA3DCD3B-79B1-6540-AAAC-E8FE6E4BD497}"/>
              </a:ext>
            </a:extLst>
          </p:cNvPr>
          <p:cNvSpPr>
            <a:spLocks noGrp="1"/>
          </p:cNvSpPr>
          <p:nvPr>
            <p:ph type="dt" sz="half" idx="10"/>
          </p:nvPr>
        </p:nvSpPr>
        <p:spPr>
          <a:xfrm>
            <a:off x="628650" y="4767263"/>
            <a:ext cx="2057400" cy="274637"/>
          </a:xfrm>
          <a:prstGeom prst="rect">
            <a:avLst/>
          </a:prstGeom>
        </p:spPr>
        <p:txBody>
          <a:bodyPr/>
          <a:lstStyle/>
          <a:p>
            <a:endParaRPr kumimoji="1" lang="zh-TW" altLang="en-US"/>
          </a:p>
        </p:txBody>
      </p:sp>
      <p:sp>
        <p:nvSpPr>
          <p:cNvPr id="5" name="頁尾版面配置區 4">
            <a:extLst>
              <a:ext uri="{FF2B5EF4-FFF2-40B4-BE49-F238E27FC236}">
                <a16:creationId xmlns:a16="http://schemas.microsoft.com/office/drawing/2014/main" id="{7383E6AA-0365-514A-894C-3B531307BE7A}"/>
              </a:ext>
            </a:extLst>
          </p:cNvPr>
          <p:cNvSpPr>
            <a:spLocks noGrp="1"/>
          </p:cNvSpPr>
          <p:nvPr>
            <p:ph type="ftr" sz="quarter" idx="11"/>
          </p:nvPr>
        </p:nvSpPr>
        <p:spPr>
          <a:xfrm>
            <a:off x="3028950" y="4767263"/>
            <a:ext cx="3086100" cy="274637"/>
          </a:xfrm>
          <a:prstGeom prst="rect">
            <a:avLst/>
          </a:prstGeom>
        </p:spPr>
        <p:txBody>
          <a:bodyPr/>
          <a:lstStyle/>
          <a:p>
            <a:endParaRPr kumimoji="1" lang="zh-TW" altLang="en-US"/>
          </a:p>
        </p:txBody>
      </p:sp>
      <p:sp>
        <p:nvSpPr>
          <p:cNvPr id="6" name="投影片編號版面配置區 5">
            <a:extLst>
              <a:ext uri="{FF2B5EF4-FFF2-40B4-BE49-F238E27FC236}">
                <a16:creationId xmlns:a16="http://schemas.microsoft.com/office/drawing/2014/main" id="{0A41447B-2195-8544-B9FA-124EF22A195E}"/>
              </a:ext>
            </a:extLst>
          </p:cNvPr>
          <p:cNvSpPr>
            <a:spLocks noGrp="1"/>
          </p:cNvSpPr>
          <p:nvPr>
            <p:ph type="sldNum" sz="quarter" idx="12"/>
          </p:nvPr>
        </p:nvSpPr>
        <p:spPr>
          <a:xfrm>
            <a:off x="6457950" y="4767263"/>
            <a:ext cx="2057400" cy="274637"/>
          </a:xfrm>
          <a:prstGeom prst="rect">
            <a:avLst/>
          </a:prstGeom>
        </p:spPr>
        <p:txBody>
          <a:bodyPr/>
          <a:lstStyle/>
          <a:p>
            <a:fld id="{25870518-F502-C345-9BA6-3B032DD175C0}" type="slidenum">
              <a:rPr kumimoji="1" lang="zh-TW" altLang="en-US" smtClean="0"/>
              <a:t>‹#›</a:t>
            </a:fld>
            <a:endParaRPr kumimoji="1" lang="zh-TW" altLang="en-US"/>
          </a:p>
        </p:txBody>
      </p:sp>
    </p:spTree>
    <p:extLst>
      <p:ext uri="{BB962C8B-B14F-4D97-AF65-F5344CB8AC3E}">
        <p14:creationId xmlns:p14="http://schemas.microsoft.com/office/powerpoint/2010/main" val="26971935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CC66773-5E63-D842-B9F3-1472560C8146}"/>
              </a:ext>
            </a:extLst>
          </p:cNvPr>
          <p:cNvSpPr>
            <a:spLocks noGrp="1"/>
          </p:cNvSpPr>
          <p:nvPr>
            <p:ph type="title"/>
          </p:nvPr>
        </p:nvSpPr>
        <p:spPr/>
        <p:txBody>
          <a:bodyPr/>
          <a:lstStyle/>
          <a:p>
            <a:r>
              <a:rPr kumimoji="1" lang="zh-TW" altLang="en-US"/>
              <a:t>按一下以編輯母片標題樣式</a:t>
            </a:r>
          </a:p>
        </p:txBody>
      </p:sp>
      <p:sp>
        <p:nvSpPr>
          <p:cNvPr id="3" name="內容版面配置區 2">
            <a:extLst>
              <a:ext uri="{FF2B5EF4-FFF2-40B4-BE49-F238E27FC236}">
                <a16:creationId xmlns:a16="http://schemas.microsoft.com/office/drawing/2014/main" id="{6F49F020-4334-B746-859F-8EC1FC968AE9}"/>
              </a:ext>
            </a:extLst>
          </p:cNvPr>
          <p:cNvSpPr>
            <a:spLocks noGrp="1"/>
          </p:cNvSpPr>
          <p:nvPr>
            <p:ph idx="1"/>
          </p:nvPr>
        </p:nvSpPr>
        <p:spPr/>
        <p:txBody>
          <a:bodyPr/>
          <a:lstStyle/>
          <a:p>
            <a:r>
              <a:rPr kumimoji="1" lang="zh-TW" altLang="en-US"/>
              <a:t>編輯母片文字樣式
第二層
第三層
第四層
第五層</a:t>
            </a:r>
          </a:p>
        </p:txBody>
      </p:sp>
      <p:sp>
        <p:nvSpPr>
          <p:cNvPr id="4" name="日期版面配置區 3">
            <a:extLst>
              <a:ext uri="{FF2B5EF4-FFF2-40B4-BE49-F238E27FC236}">
                <a16:creationId xmlns:a16="http://schemas.microsoft.com/office/drawing/2014/main" id="{C49ECFD5-F8D1-5642-B4CE-0D16D6C9A250}"/>
              </a:ext>
            </a:extLst>
          </p:cNvPr>
          <p:cNvSpPr>
            <a:spLocks noGrp="1"/>
          </p:cNvSpPr>
          <p:nvPr>
            <p:ph type="dt" sz="half" idx="10"/>
          </p:nvPr>
        </p:nvSpPr>
        <p:spPr/>
        <p:txBody>
          <a:bodyPr/>
          <a:lstStyle/>
          <a:p>
            <a:endParaRPr kumimoji="1" lang="zh-TW" altLang="en-US"/>
          </a:p>
        </p:txBody>
      </p:sp>
      <p:sp>
        <p:nvSpPr>
          <p:cNvPr id="5" name="頁尾版面配置區 4">
            <a:extLst>
              <a:ext uri="{FF2B5EF4-FFF2-40B4-BE49-F238E27FC236}">
                <a16:creationId xmlns:a16="http://schemas.microsoft.com/office/drawing/2014/main" id="{5A3AEFCB-18D2-F845-B860-DDB9CB31AD92}"/>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005877A6-24B0-0444-A30A-80BB6AB877E2}"/>
              </a:ext>
            </a:extLst>
          </p:cNvPr>
          <p:cNvSpPr>
            <a:spLocks noGrp="1"/>
          </p:cNvSpPr>
          <p:nvPr>
            <p:ph type="sldNum" sz="quarter" idx="12"/>
          </p:nvPr>
        </p:nvSpPr>
        <p:spPr/>
        <p:txBody>
          <a:bodyPr/>
          <a:lstStyle/>
          <a:p>
            <a:fld id="{35416673-08BB-5646-9340-65BC7BFF23C0}" type="slidenum">
              <a:rPr kumimoji="1" lang="zh-TW" altLang="en-US" smtClean="0"/>
              <a:t>‹#›</a:t>
            </a:fld>
            <a:endParaRPr kumimoji="1" lang="zh-TW" altLang="en-US"/>
          </a:p>
        </p:txBody>
      </p:sp>
    </p:spTree>
    <p:extLst>
      <p:ext uri="{BB962C8B-B14F-4D97-AF65-F5344CB8AC3E}">
        <p14:creationId xmlns:p14="http://schemas.microsoft.com/office/powerpoint/2010/main" val="23680686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_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CC66773-5E63-D842-B9F3-1472560C8146}"/>
              </a:ext>
            </a:extLst>
          </p:cNvPr>
          <p:cNvSpPr>
            <a:spLocks noGrp="1"/>
          </p:cNvSpPr>
          <p:nvPr>
            <p:ph type="title"/>
          </p:nvPr>
        </p:nvSpPr>
        <p:spPr/>
        <p:txBody>
          <a:bodyPr/>
          <a:lstStyle/>
          <a:p>
            <a:r>
              <a:rPr kumimoji="1" lang="zh-TW" altLang="en-US"/>
              <a:t>按一下以編輯母片標題樣式</a:t>
            </a:r>
          </a:p>
        </p:txBody>
      </p:sp>
      <p:sp>
        <p:nvSpPr>
          <p:cNvPr id="3" name="內容版面配置區 2">
            <a:extLst>
              <a:ext uri="{FF2B5EF4-FFF2-40B4-BE49-F238E27FC236}">
                <a16:creationId xmlns:a16="http://schemas.microsoft.com/office/drawing/2014/main" id="{6F49F020-4334-B746-859F-8EC1FC968AE9}"/>
              </a:ext>
            </a:extLst>
          </p:cNvPr>
          <p:cNvSpPr>
            <a:spLocks noGrp="1"/>
          </p:cNvSpPr>
          <p:nvPr>
            <p:ph idx="1"/>
          </p:nvPr>
        </p:nvSpPr>
        <p:spPr/>
        <p:txBody>
          <a:bodyPr/>
          <a:lstStyle/>
          <a:p>
            <a:r>
              <a:rPr kumimoji="1" lang="zh-TW" altLang="en-US"/>
              <a:t>編輯母片文字樣式
第二層
第三層
第四層
第五層</a:t>
            </a:r>
          </a:p>
        </p:txBody>
      </p:sp>
      <p:sp>
        <p:nvSpPr>
          <p:cNvPr id="4" name="日期版面配置區 3">
            <a:extLst>
              <a:ext uri="{FF2B5EF4-FFF2-40B4-BE49-F238E27FC236}">
                <a16:creationId xmlns:a16="http://schemas.microsoft.com/office/drawing/2014/main" id="{C49ECFD5-F8D1-5642-B4CE-0D16D6C9A250}"/>
              </a:ext>
            </a:extLst>
          </p:cNvPr>
          <p:cNvSpPr>
            <a:spLocks noGrp="1"/>
          </p:cNvSpPr>
          <p:nvPr>
            <p:ph type="dt" sz="half" idx="10"/>
          </p:nvPr>
        </p:nvSpPr>
        <p:spPr/>
        <p:txBody>
          <a:bodyPr/>
          <a:lstStyle/>
          <a:p>
            <a:endParaRPr kumimoji="1" lang="zh-TW" altLang="en-US"/>
          </a:p>
        </p:txBody>
      </p:sp>
      <p:sp>
        <p:nvSpPr>
          <p:cNvPr id="5" name="頁尾版面配置區 4">
            <a:extLst>
              <a:ext uri="{FF2B5EF4-FFF2-40B4-BE49-F238E27FC236}">
                <a16:creationId xmlns:a16="http://schemas.microsoft.com/office/drawing/2014/main" id="{5A3AEFCB-18D2-F845-B860-DDB9CB31AD92}"/>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005877A6-24B0-0444-A30A-80BB6AB877E2}"/>
              </a:ext>
            </a:extLst>
          </p:cNvPr>
          <p:cNvSpPr>
            <a:spLocks noGrp="1"/>
          </p:cNvSpPr>
          <p:nvPr>
            <p:ph type="sldNum" sz="quarter" idx="12"/>
          </p:nvPr>
        </p:nvSpPr>
        <p:spPr/>
        <p:txBody>
          <a:bodyPr/>
          <a:lstStyle/>
          <a:p>
            <a:fld id="{35416673-08BB-5646-9340-65BC7BFF23C0}" type="slidenum">
              <a:rPr kumimoji="1" lang="zh-TW" altLang="en-US" smtClean="0"/>
              <a:t>‹#›</a:t>
            </a:fld>
            <a:endParaRPr kumimoji="1" lang="zh-TW" altLang="en-US"/>
          </a:p>
        </p:txBody>
      </p:sp>
      <p:sp>
        <p:nvSpPr>
          <p:cNvPr id="7" name="矩形 6">
            <a:extLst>
              <a:ext uri="{FF2B5EF4-FFF2-40B4-BE49-F238E27FC236}">
                <a16:creationId xmlns:a16="http://schemas.microsoft.com/office/drawing/2014/main" id="{7E537BF9-7877-F049-A60E-22D812B739FB}"/>
              </a:ext>
            </a:extLst>
          </p:cNvPr>
          <p:cNvSpPr/>
          <p:nvPr userDrawn="1"/>
        </p:nvSpPr>
        <p:spPr>
          <a:xfrm>
            <a:off x="0" y="0"/>
            <a:ext cx="9144000" cy="11524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spTree>
    <p:extLst>
      <p:ext uri="{BB962C8B-B14F-4D97-AF65-F5344CB8AC3E}">
        <p14:creationId xmlns:p14="http://schemas.microsoft.com/office/powerpoint/2010/main" val="243885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標題及內容">
    <p:bg>
      <p:bgPr>
        <a:solidFill>
          <a:schemeClr val="tx1"/>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CC66773-5E63-D842-B9F3-1472560C8146}"/>
              </a:ext>
            </a:extLst>
          </p:cNvPr>
          <p:cNvSpPr>
            <a:spLocks noGrp="1"/>
          </p:cNvSpPr>
          <p:nvPr>
            <p:ph type="title"/>
          </p:nvPr>
        </p:nvSpPr>
        <p:spPr/>
        <p:txBody>
          <a:bodyPr/>
          <a:lstStyle>
            <a:lvl1pPr>
              <a:defRPr>
                <a:solidFill>
                  <a:schemeClr val="bg1"/>
                </a:solidFill>
              </a:defRPr>
            </a:lvl1pPr>
          </a:lstStyle>
          <a:p>
            <a:r>
              <a:rPr kumimoji="1" lang="zh-TW" altLang="en-US"/>
              <a:t>按一下以編輯母片標題樣式</a:t>
            </a:r>
          </a:p>
        </p:txBody>
      </p:sp>
      <p:sp>
        <p:nvSpPr>
          <p:cNvPr id="3" name="內容版面配置區 2">
            <a:extLst>
              <a:ext uri="{FF2B5EF4-FFF2-40B4-BE49-F238E27FC236}">
                <a16:creationId xmlns:a16="http://schemas.microsoft.com/office/drawing/2014/main" id="{6F49F020-4334-B746-859F-8EC1FC968AE9}"/>
              </a:ext>
            </a:extLst>
          </p:cNvPr>
          <p:cNvSpPr>
            <a:spLocks noGrp="1"/>
          </p:cNvSpPr>
          <p:nvPr>
            <p:ph idx="1" hasCustomPrompt="1"/>
          </p:nvPr>
        </p:nvSpPr>
        <p:spPr/>
        <p:txBody>
          <a:bodyPr/>
          <a:lstStyle>
            <a:lvl1pPr>
              <a:defRPr>
                <a:solidFill>
                  <a:schemeClr val="bg1"/>
                </a:solidFill>
              </a:defRPr>
            </a:lvl1pPr>
          </a:lstStyle>
          <a:p>
            <a:r>
              <a:rPr kumimoji="1" lang="zh-TW" altLang="en-US"/>
              <a:t>編輯母片文字樣式
第二層
第三層
第四層
第五層</a:t>
            </a:r>
          </a:p>
        </p:txBody>
      </p:sp>
    </p:spTree>
    <p:extLst>
      <p:ext uri="{BB962C8B-B14F-4D97-AF65-F5344CB8AC3E}">
        <p14:creationId xmlns:p14="http://schemas.microsoft.com/office/powerpoint/2010/main" val="2369014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BD187A0-D412-B343-AB78-E95F88B4A101}"/>
              </a:ext>
            </a:extLst>
          </p:cNvPr>
          <p:cNvSpPr>
            <a:spLocks noGrp="1"/>
          </p:cNvSpPr>
          <p:nvPr>
            <p:ph type="title"/>
          </p:nvPr>
        </p:nvSpPr>
        <p:spPr/>
        <p:txBody>
          <a:bodyPr/>
          <a:lstStyle/>
          <a:p>
            <a:r>
              <a:rPr kumimoji="1" lang="zh-TW" altLang="en-US"/>
              <a:t>按一下以編輯母片標題樣式</a:t>
            </a:r>
          </a:p>
        </p:txBody>
      </p:sp>
      <p:sp>
        <p:nvSpPr>
          <p:cNvPr id="3" name="日期版面配置區 2">
            <a:extLst>
              <a:ext uri="{FF2B5EF4-FFF2-40B4-BE49-F238E27FC236}">
                <a16:creationId xmlns:a16="http://schemas.microsoft.com/office/drawing/2014/main" id="{9A17AB3E-E9EF-B145-B97D-B4B9A8F6DB3E}"/>
              </a:ext>
            </a:extLst>
          </p:cNvPr>
          <p:cNvSpPr>
            <a:spLocks noGrp="1"/>
          </p:cNvSpPr>
          <p:nvPr>
            <p:ph type="dt" sz="half" idx="10"/>
          </p:nvPr>
        </p:nvSpPr>
        <p:spPr/>
        <p:txBody>
          <a:bodyPr/>
          <a:lstStyle/>
          <a:p>
            <a:endParaRPr kumimoji="1" lang="zh-TW" altLang="en-US"/>
          </a:p>
        </p:txBody>
      </p:sp>
      <p:sp>
        <p:nvSpPr>
          <p:cNvPr id="4" name="頁尾版面配置區 3">
            <a:extLst>
              <a:ext uri="{FF2B5EF4-FFF2-40B4-BE49-F238E27FC236}">
                <a16:creationId xmlns:a16="http://schemas.microsoft.com/office/drawing/2014/main" id="{BCD0F447-B98A-BA41-86C2-E2BB2165A21E}"/>
              </a:ext>
            </a:extLst>
          </p:cNvPr>
          <p:cNvSpPr>
            <a:spLocks noGrp="1"/>
          </p:cNvSpPr>
          <p:nvPr>
            <p:ph type="ftr" sz="quarter" idx="11"/>
          </p:nvPr>
        </p:nvSpPr>
        <p:spPr/>
        <p:txBody>
          <a:bodyPr/>
          <a:lstStyle/>
          <a:p>
            <a:endParaRPr kumimoji="1" lang="zh-TW" altLang="en-US"/>
          </a:p>
        </p:txBody>
      </p:sp>
      <p:sp>
        <p:nvSpPr>
          <p:cNvPr id="5" name="投影片編號版面配置區 4">
            <a:extLst>
              <a:ext uri="{FF2B5EF4-FFF2-40B4-BE49-F238E27FC236}">
                <a16:creationId xmlns:a16="http://schemas.microsoft.com/office/drawing/2014/main" id="{9B26FDB5-C36D-8547-A9C6-7234DAA1AB37}"/>
              </a:ext>
            </a:extLst>
          </p:cNvPr>
          <p:cNvSpPr>
            <a:spLocks noGrp="1"/>
          </p:cNvSpPr>
          <p:nvPr>
            <p:ph type="sldNum" sz="quarter" idx="12"/>
          </p:nvPr>
        </p:nvSpPr>
        <p:spPr/>
        <p:txBody>
          <a:bodyPr/>
          <a:lstStyle/>
          <a:p>
            <a:fld id="{35416673-08BB-5646-9340-65BC7BFF23C0}" type="slidenum">
              <a:rPr kumimoji="1" lang="zh-TW" altLang="en-US" smtClean="0"/>
              <a:t>‹#›</a:t>
            </a:fld>
            <a:endParaRPr kumimoji="1" lang="zh-TW" altLang="en-US"/>
          </a:p>
        </p:txBody>
      </p:sp>
    </p:spTree>
    <p:extLst>
      <p:ext uri="{BB962C8B-B14F-4D97-AF65-F5344CB8AC3E}">
        <p14:creationId xmlns:p14="http://schemas.microsoft.com/office/powerpoint/2010/main" val="42421949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1_只有標題">
    <p:bg>
      <p:bgPr>
        <a:solidFill>
          <a:schemeClr val="tx1"/>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BD187A0-D412-B343-AB78-E95F88B4A101}"/>
              </a:ext>
            </a:extLst>
          </p:cNvPr>
          <p:cNvSpPr>
            <a:spLocks noGrp="1"/>
          </p:cNvSpPr>
          <p:nvPr>
            <p:ph type="title"/>
          </p:nvPr>
        </p:nvSpPr>
        <p:spPr/>
        <p:txBody>
          <a:bodyPr/>
          <a:lstStyle>
            <a:lvl1pPr>
              <a:defRPr>
                <a:solidFill>
                  <a:schemeClr val="bg1"/>
                </a:solidFill>
              </a:defRPr>
            </a:lvl1pPr>
          </a:lstStyle>
          <a:p>
            <a:r>
              <a:rPr kumimoji="1" lang="zh-TW" altLang="en-US"/>
              <a:t>按一下以編輯母片標題樣式</a:t>
            </a:r>
          </a:p>
        </p:txBody>
      </p:sp>
      <p:sp>
        <p:nvSpPr>
          <p:cNvPr id="3" name="日期版面配置區 2">
            <a:extLst>
              <a:ext uri="{FF2B5EF4-FFF2-40B4-BE49-F238E27FC236}">
                <a16:creationId xmlns:a16="http://schemas.microsoft.com/office/drawing/2014/main" id="{9A17AB3E-E9EF-B145-B97D-B4B9A8F6DB3E}"/>
              </a:ext>
            </a:extLst>
          </p:cNvPr>
          <p:cNvSpPr>
            <a:spLocks noGrp="1"/>
          </p:cNvSpPr>
          <p:nvPr>
            <p:ph type="dt" sz="half" idx="10"/>
          </p:nvPr>
        </p:nvSpPr>
        <p:spPr/>
        <p:txBody>
          <a:bodyPr/>
          <a:lstStyle/>
          <a:p>
            <a:endParaRPr kumimoji="1" lang="zh-TW" altLang="en-US"/>
          </a:p>
        </p:txBody>
      </p:sp>
      <p:sp>
        <p:nvSpPr>
          <p:cNvPr id="4" name="頁尾版面配置區 3">
            <a:extLst>
              <a:ext uri="{FF2B5EF4-FFF2-40B4-BE49-F238E27FC236}">
                <a16:creationId xmlns:a16="http://schemas.microsoft.com/office/drawing/2014/main" id="{BCD0F447-B98A-BA41-86C2-E2BB2165A21E}"/>
              </a:ext>
            </a:extLst>
          </p:cNvPr>
          <p:cNvSpPr>
            <a:spLocks noGrp="1"/>
          </p:cNvSpPr>
          <p:nvPr>
            <p:ph type="ftr" sz="quarter" idx="11"/>
          </p:nvPr>
        </p:nvSpPr>
        <p:spPr/>
        <p:txBody>
          <a:bodyPr/>
          <a:lstStyle/>
          <a:p>
            <a:endParaRPr kumimoji="1" lang="zh-TW" altLang="en-US"/>
          </a:p>
        </p:txBody>
      </p:sp>
      <p:sp>
        <p:nvSpPr>
          <p:cNvPr id="5" name="投影片編號版面配置區 4">
            <a:extLst>
              <a:ext uri="{FF2B5EF4-FFF2-40B4-BE49-F238E27FC236}">
                <a16:creationId xmlns:a16="http://schemas.microsoft.com/office/drawing/2014/main" id="{9B26FDB5-C36D-8547-A9C6-7234DAA1AB37}"/>
              </a:ext>
            </a:extLst>
          </p:cNvPr>
          <p:cNvSpPr>
            <a:spLocks noGrp="1"/>
          </p:cNvSpPr>
          <p:nvPr>
            <p:ph type="sldNum" sz="quarter" idx="12"/>
          </p:nvPr>
        </p:nvSpPr>
        <p:spPr/>
        <p:txBody>
          <a:bodyPr/>
          <a:lstStyle/>
          <a:p>
            <a:fld id="{35416673-08BB-5646-9340-65BC7BFF23C0}" type="slidenum">
              <a:rPr kumimoji="1" lang="zh-TW" altLang="en-US" smtClean="0"/>
              <a:t>‹#›</a:t>
            </a:fld>
            <a:endParaRPr kumimoji="1" lang="zh-TW" altLang="en-US"/>
          </a:p>
        </p:txBody>
      </p:sp>
    </p:spTree>
    <p:extLst>
      <p:ext uri="{BB962C8B-B14F-4D97-AF65-F5344CB8AC3E}">
        <p14:creationId xmlns:p14="http://schemas.microsoft.com/office/powerpoint/2010/main" val="6203431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4FEB16DB-94E7-C44E-B2F6-B355E5CD6688}"/>
              </a:ext>
            </a:extLst>
          </p:cNvPr>
          <p:cNvSpPr>
            <a:spLocks noGrp="1"/>
          </p:cNvSpPr>
          <p:nvPr>
            <p:ph type="dt" sz="half" idx="10"/>
          </p:nvPr>
        </p:nvSpPr>
        <p:spPr/>
        <p:txBody>
          <a:bodyPr/>
          <a:lstStyle/>
          <a:p>
            <a:endParaRPr kumimoji="1" lang="zh-TW" altLang="en-US"/>
          </a:p>
        </p:txBody>
      </p:sp>
      <p:sp>
        <p:nvSpPr>
          <p:cNvPr id="3" name="頁尾版面配置區 2">
            <a:extLst>
              <a:ext uri="{FF2B5EF4-FFF2-40B4-BE49-F238E27FC236}">
                <a16:creationId xmlns:a16="http://schemas.microsoft.com/office/drawing/2014/main" id="{50915E0C-E283-6345-B39C-F31CBD4E85FF}"/>
              </a:ext>
            </a:extLst>
          </p:cNvPr>
          <p:cNvSpPr>
            <a:spLocks noGrp="1"/>
          </p:cNvSpPr>
          <p:nvPr>
            <p:ph type="ftr" sz="quarter" idx="11"/>
          </p:nvPr>
        </p:nvSpPr>
        <p:spPr/>
        <p:txBody>
          <a:bodyPr/>
          <a:lstStyle/>
          <a:p>
            <a:endParaRPr kumimoji="1" lang="zh-TW" altLang="en-US"/>
          </a:p>
        </p:txBody>
      </p:sp>
      <p:sp>
        <p:nvSpPr>
          <p:cNvPr id="4" name="投影片編號版面配置區 3">
            <a:extLst>
              <a:ext uri="{FF2B5EF4-FFF2-40B4-BE49-F238E27FC236}">
                <a16:creationId xmlns:a16="http://schemas.microsoft.com/office/drawing/2014/main" id="{4308ABF2-A20C-5F4D-82A5-B46CBE3DD639}"/>
              </a:ext>
            </a:extLst>
          </p:cNvPr>
          <p:cNvSpPr>
            <a:spLocks noGrp="1"/>
          </p:cNvSpPr>
          <p:nvPr>
            <p:ph type="sldNum" sz="quarter" idx="12"/>
          </p:nvPr>
        </p:nvSpPr>
        <p:spPr/>
        <p:txBody>
          <a:bodyPr/>
          <a:lstStyle/>
          <a:p>
            <a:fld id="{35416673-08BB-5646-9340-65BC7BFF23C0}" type="slidenum">
              <a:rPr kumimoji="1" lang="zh-TW" altLang="en-US" smtClean="0"/>
              <a:t>‹#›</a:t>
            </a:fld>
            <a:endParaRPr kumimoji="1" lang="zh-TW" altLang="en-US"/>
          </a:p>
        </p:txBody>
      </p:sp>
    </p:spTree>
    <p:extLst>
      <p:ext uri="{BB962C8B-B14F-4D97-AF65-F5344CB8AC3E}">
        <p14:creationId xmlns:p14="http://schemas.microsoft.com/office/powerpoint/2010/main" val="4027398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
        <p:cNvGrpSpPr/>
        <p:nvPr/>
      </p:nvGrpSpPr>
      <p:grpSpPr>
        <a:xfrm>
          <a:off x="0" y="0"/>
          <a:ext cx="0" cy="0"/>
          <a:chOff x="0" y="0"/>
          <a:chExt cx="0" cy="0"/>
        </a:xfrm>
      </p:grpSpPr>
      <p:sp>
        <p:nvSpPr>
          <p:cNvPr id="23" name="Google Shape;23;p41"/>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Font typeface="Arial"/>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空白">
    <p:bg>
      <p:bgPr>
        <a:solidFill>
          <a:schemeClr val="tx1"/>
        </a:solidFill>
        <a:effectLst/>
      </p:bgPr>
    </p:bg>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4FEB16DB-94E7-C44E-B2F6-B355E5CD6688}"/>
              </a:ext>
            </a:extLst>
          </p:cNvPr>
          <p:cNvSpPr>
            <a:spLocks noGrp="1"/>
          </p:cNvSpPr>
          <p:nvPr>
            <p:ph type="dt" sz="half" idx="10"/>
          </p:nvPr>
        </p:nvSpPr>
        <p:spPr/>
        <p:txBody>
          <a:bodyPr/>
          <a:lstStyle/>
          <a:p>
            <a:endParaRPr kumimoji="1" lang="zh-TW" altLang="en-US"/>
          </a:p>
        </p:txBody>
      </p:sp>
      <p:sp>
        <p:nvSpPr>
          <p:cNvPr id="3" name="頁尾版面配置區 2">
            <a:extLst>
              <a:ext uri="{FF2B5EF4-FFF2-40B4-BE49-F238E27FC236}">
                <a16:creationId xmlns:a16="http://schemas.microsoft.com/office/drawing/2014/main" id="{50915E0C-E283-6345-B39C-F31CBD4E85FF}"/>
              </a:ext>
            </a:extLst>
          </p:cNvPr>
          <p:cNvSpPr>
            <a:spLocks noGrp="1"/>
          </p:cNvSpPr>
          <p:nvPr>
            <p:ph type="ftr" sz="quarter" idx="11"/>
          </p:nvPr>
        </p:nvSpPr>
        <p:spPr/>
        <p:txBody>
          <a:bodyPr/>
          <a:lstStyle/>
          <a:p>
            <a:endParaRPr kumimoji="1" lang="zh-TW" altLang="en-US"/>
          </a:p>
        </p:txBody>
      </p:sp>
      <p:sp>
        <p:nvSpPr>
          <p:cNvPr id="4" name="投影片編號版面配置區 3">
            <a:extLst>
              <a:ext uri="{FF2B5EF4-FFF2-40B4-BE49-F238E27FC236}">
                <a16:creationId xmlns:a16="http://schemas.microsoft.com/office/drawing/2014/main" id="{4308ABF2-A20C-5F4D-82A5-B46CBE3DD639}"/>
              </a:ext>
            </a:extLst>
          </p:cNvPr>
          <p:cNvSpPr>
            <a:spLocks noGrp="1"/>
          </p:cNvSpPr>
          <p:nvPr>
            <p:ph type="sldNum" sz="quarter" idx="12"/>
          </p:nvPr>
        </p:nvSpPr>
        <p:spPr/>
        <p:txBody>
          <a:bodyPr/>
          <a:lstStyle/>
          <a:p>
            <a:fld id="{35416673-08BB-5646-9340-65BC7BFF23C0}" type="slidenum">
              <a:rPr kumimoji="1" lang="zh-TW" altLang="en-US" smtClean="0"/>
              <a:t>‹#›</a:t>
            </a:fld>
            <a:endParaRPr kumimoji="1" lang="zh-TW" altLang="en-US"/>
          </a:p>
        </p:txBody>
      </p:sp>
    </p:spTree>
    <p:extLst>
      <p:ext uri="{BB962C8B-B14F-4D97-AF65-F5344CB8AC3E}">
        <p14:creationId xmlns:p14="http://schemas.microsoft.com/office/powerpoint/2010/main" val="6930376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6_標題投影片">
    <p:bg>
      <p:bgPr>
        <a:solidFill>
          <a:srgbClr val="288DA7"/>
        </a:solidFill>
        <a:effectLst/>
      </p:bgPr>
    </p:bg>
    <p:spTree>
      <p:nvGrpSpPr>
        <p:cNvPr id="1" name=""/>
        <p:cNvGrpSpPr/>
        <p:nvPr/>
      </p:nvGrpSpPr>
      <p:grpSpPr>
        <a:xfrm>
          <a:off x="0" y="0"/>
          <a:ext cx="0" cy="0"/>
          <a:chOff x="0" y="0"/>
          <a:chExt cx="0" cy="0"/>
        </a:xfrm>
      </p:grpSpPr>
      <p:sp>
        <p:nvSpPr>
          <p:cNvPr id="3" name="副標題 2"/>
          <p:cNvSpPr>
            <a:spLocks noGrp="1"/>
          </p:cNvSpPr>
          <p:nvPr>
            <p:ph type="subTitle" idx="1"/>
          </p:nvPr>
        </p:nvSpPr>
        <p:spPr>
          <a:xfrm>
            <a:off x="1331640" y="3147814"/>
            <a:ext cx="6400800" cy="1314450"/>
          </a:xfrm>
        </p:spPr>
        <p:txBody>
          <a:bodyPr/>
          <a:lstStyle>
            <a:lvl1pPr marL="0" indent="0" algn="ctr">
              <a:buNone/>
              <a:defRPr b="0" i="0">
                <a:solidFill>
                  <a:schemeClr val="bg1">
                    <a:lumMod val="85000"/>
                  </a:schemeClr>
                </a:solidFill>
                <a:latin typeface="+mn-ea"/>
                <a:ea typeface="+mn-ea"/>
              </a:defRPr>
            </a:lvl1pPr>
            <a:lvl2pPr marL="411485" indent="0" algn="ctr">
              <a:buNone/>
              <a:defRPr>
                <a:solidFill>
                  <a:schemeClr val="tx1">
                    <a:tint val="75000"/>
                  </a:schemeClr>
                </a:solidFill>
              </a:defRPr>
            </a:lvl2pPr>
            <a:lvl3pPr marL="822970" indent="0" algn="ctr">
              <a:buNone/>
              <a:defRPr>
                <a:solidFill>
                  <a:schemeClr val="tx1">
                    <a:tint val="75000"/>
                  </a:schemeClr>
                </a:solidFill>
              </a:defRPr>
            </a:lvl3pPr>
            <a:lvl4pPr marL="1234455" indent="0" algn="ctr">
              <a:buNone/>
              <a:defRPr>
                <a:solidFill>
                  <a:schemeClr val="tx1">
                    <a:tint val="75000"/>
                  </a:schemeClr>
                </a:solidFill>
              </a:defRPr>
            </a:lvl4pPr>
            <a:lvl5pPr marL="1645941" indent="0" algn="ctr">
              <a:buNone/>
              <a:defRPr>
                <a:solidFill>
                  <a:schemeClr val="tx1">
                    <a:tint val="75000"/>
                  </a:schemeClr>
                </a:solidFill>
              </a:defRPr>
            </a:lvl5pPr>
            <a:lvl6pPr marL="2057426" indent="0" algn="ctr">
              <a:buNone/>
              <a:defRPr>
                <a:solidFill>
                  <a:schemeClr val="tx1">
                    <a:tint val="75000"/>
                  </a:schemeClr>
                </a:solidFill>
              </a:defRPr>
            </a:lvl6pPr>
            <a:lvl7pPr marL="2468911" indent="0" algn="ctr">
              <a:buNone/>
              <a:defRPr>
                <a:solidFill>
                  <a:schemeClr val="tx1">
                    <a:tint val="75000"/>
                  </a:schemeClr>
                </a:solidFill>
              </a:defRPr>
            </a:lvl7pPr>
            <a:lvl8pPr marL="2880396" indent="0" algn="ctr">
              <a:buNone/>
              <a:defRPr>
                <a:solidFill>
                  <a:schemeClr val="tx1">
                    <a:tint val="75000"/>
                  </a:schemeClr>
                </a:solidFill>
              </a:defRPr>
            </a:lvl8pPr>
            <a:lvl9pPr marL="3291881" indent="0" algn="ctr">
              <a:buNone/>
              <a:defRPr>
                <a:solidFill>
                  <a:schemeClr val="tx1">
                    <a:tint val="75000"/>
                  </a:schemeClr>
                </a:solidFill>
              </a:defRPr>
            </a:lvl9pPr>
          </a:lstStyle>
          <a:p>
            <a:r>
              <a:rPr lang="zh-TW" altLang="en-US"/>
              <a:t>按一下以編輯母片子標題樣式</a:t>
            </a:r>
            <a:endParaRPr lang="zh-TW" altLang="en-US" dirty="0"/>
          </a:p>
        </p:txBody>
      </p:sp>
      <p:sp>
        <p:nvSpPr>
          <p:cNvPr id="4" name="日期版面配置區 3"/>
          <p:cNvSpPr>
            <a:spLocks noGrp="1"/>
          </p:cNvSpPr>
          <p:nvPr>
            <p:ph type="dt" sz="half" idx="10"/>
          </p:nvPr>
        </p:nvSpPr>
        <p:spPr/>
        <p:txBody>
          <a:bodyPr/>
          <a:lstStyle>
            <a:lvl1pPr>
              <a:defRPr b="0" i="0">
                <a:latin typeface="+mn-ea"/>
                <a:ea typeface="+mn-ea"/>
              </a:defRPr>
            </a:lvl1pPr>
          </a:lstStyle>
          <a:p>
            <a:endParaRPr kumimoji="1" lang="zh-TW" altLang="en-US"/>
          </a:p>
        </p:txBody>
      </p:sp>
      <p:sp>
        <p:nvSpPr>
          <p:cNvPr id="5" name="頁尾版面配置區 4"/>
          <p:cNvSpPr>
            <a:spLocks noGrp="1"/>
          </p:cNvSpPr>
          <p:nvPr>
            <p:ph type="ftr" sz="quarter" idx="11"/>
          </p:nvPr>
        </p:nvSpPr>
        <p:spPr/>
        <p:txBody>
          <a:bodyPr/>
          <a:lstStyle>
            <a:lvl1pPr>
              <a:defRPr b="0" i="0">
                <a:latin typeface="+mn-ea"/>
                <a:ea typeface="+mn-ea"/>
              </a:defRPr>
            </a:lvl1pPr>
          </a:lstStyle>
          <a:p>
            <a:endParaRPr kumimoji="1" lang="zh-TW" altLang="en-US"/>
          </a:p>
        </p:txBody>
      </p:sp>
      <p:sp>
        <p:nvSpPr>
          <p:cNvPr id="6" name="投影片編號版面配置區 5"/>
          <p:cNvSpPr>
            <a:spLocks noGrp="1"/>
          </p:cNvSpPr>
          <p:nvPr>
            <p:ph type="sldNum" sz="quarter" idx="12"/>
          </p:nvPr>
        </p:nvSpPr>
        <p:spPr/>
        <p:txBody>
          <a:bodyPr/>
          <a:lstStyle>
            <a:lvl1pPr>
              <a:defRPr b="0" i="0">
                <a:latin typeface="+mn-ea"/>
                <a:ea typeface="+mn-ea"/>
              </a:defRPr>
            </a:lvl1pPr>
          </a:lstStyle>
          <a:p>
            <a:fld id="{EB226144-777D-5A4D-893E-7F19738091EB}" type="slidenum">
              <a:rPr kumimoji="1" lang="zh-TW" altLang="en-US" smtClean="0"/>
              <a:pPr/>
              <a:t>‹#›</a:t>
            </a:fld>
            <a:endParaRPr kumimoji="1" lang="zh-TW" altLang="en-US"/>
          </a:p>
        </p:txBody>
      </p:sp>
      <p:sp>
        <p:nvSpPr>
          <p:cNvPr id="8" name="標題 1"/>
          <p:cNvSpPr>
            <a:spLocks noGrp="1"/>
          </p:cNvSpPr>
          <p:nvPr>
            <p:ph type="ctrTitle"/>
          </p:nvPr>
        </p:nvSpPr>
        <p:spPr>
          <a:xfrm>
            <a:off x="662837" y="2034879"/>
            <a:ext cx="7813864" cy="1102519"/>
          </a:xfrm>
        </p:spPr>
        <p:txBody>
          <a:bodyPr>
            <a:noAutofit/>
          </a:bodyPr>
          <a:lstStyle>
            <a:lvl1pPr algn="l">
              <a:defRPr sz="11250" b="0" i="0">
                <a:solidFill>
                  <a:schemeClr val="bg1">
                    <a:lumMod val="95000"/>
                  </a:schemeClr>
                </a:solidFill>
                <a:latin typeface="+mn-ea"/>
                <a:ea typeface="+mn-ea"/>
              </a:defRPr>
            </a:lvl1pPr>
          </a:lstStyle>
          <a:p>
            <a:r>
              <a:rPr lang="zh-TW" altLang="en-US" dirty="0"/>
              <a:t>按一下以編輯母片標題樣式</a:t>
            </a:r>
          </a:p>
        </p:txBody>
      </p:sp>
    </p:spTree>
    <p:extLst>
      <p:ext uri="{BB962C8B-B14F-4D97-AF65-F5344CB8AC3E}">
        <p14:creationId xmlns:p14="http://schemas.microsoft.com/office/powerpoint/2010/main" val="20213649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訂版面配置">
    <p:bg>
      <p:bgPr>
        <a:solidFill>
          <a:srgbClr val="47BAC5"/>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ECD821-94F9-B84C-BE66-381F1011C91E}"/>
              </a:ext>
            </a:extLst>
          </p:cNvPr>
          <p:cNvSpPr>
            <a:spLocks noGrp="1"/>
          </p:cNvSpPr>
          <p:nvPr>
            <p:ph type="ctrTitle"/>
          </p:nvPr>
        </p:nvSpPr>
        <p:spPr>
          <a:xfrm>
            <a:off x="662837" y="2034879"/>
            <a:ext cx="7813864" cy="1102519"/>
          </a:xfrm>
        </p:spPr>
        <p:txBody>
          <a:bodyPr>
            <a:noAutofit/>
          </a:bodyPr>
          <a:lstStyle>
            <a:lvl1pPr algn="l">
              <a:defRPr sz="11250">
                <a:solidFill>
                  <a:schemeClr val="bg1">
                    <a:lumMod val="95000"/>
                  </a:schemeClr>
                </a:solidFill>
                <a:latin typeface="+mn-ea"/>
                <a:ea typeface="+mn-ea"/>
              </a:defRPr>
            </a:lvl1pPr>
          </a:lstStyle>
          <a:p>
            <a:r>
              <a:rPr lang="zh-TW" altLang="en-US" dirty="0"/>
              <a:t>按一下以編輯母片標題樣式</a:t>
            </a:r>
          </a:p>
        </p:txBody>
      </p:sp>
    </p:spTree>
    <p:extLst>
      <p:ext uri="{BB962C8B-B14F-4D97-AF65-F5344CB8AC3E}">
        <p14:creationId xmlns:p14="http://schemas.microsoft.com/office/powerpoint/2010/main" val="23441445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自訂版面配置">
    <p:bg>
      <p:bgPr>
        <a:solidFill>
          <a:srgbClr val="4472C4"/>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70179BD-31A2-3F4D-9586-CB0B08E04700}"/>
              </a:ext>
            </a:extLst>
          </p:cNvPr>
          <p:cNvSpPr>
            <a:spLocks noGrp="1"/>
          </p:cNvSpPr>
          <p:nvPr>
            <p:ph type="ctrTitle"/>
          </p:nvPr>
        </p:nvSpPr>
        <p:spPr>
          <a:xfrm>
            <a:off x="662837" y="2034879"/>
            <a:ext cx="7813864" cy="1102519"/>
          </a:xfrm>
        </p:spPr>
        <p:txBody>
          <a:bodyPr>
            <a:noAutofit/>
          </a:bodyPr>
          <a:lstStyle>
            <a:lvl1pPr algn="l">
              <a:defRPr sz="11250">
                <a:solidFill>
                  <a:schemeClr val="bg1">
                    <a:lumMod val="95000"/>
                  </a:schemeClr>
                </a:solidFill>
                <a:latin typeface="+mn-ea"/>
                <a:ea typeface="+mn-ea"/>
              </a:defRPr>
            </a:lvl1pPr>
          </a:lstStyle>
          <a:p>
            <a:r>
              <a:rPr lang="zh-TW" altLang="en-US" dirty="0"/>
              <a:t>按一下以編輯母片標題樣式</a:t>
            </a:r>
          </a:p>
        </p:txBody>
      </p:sp>
    </p:spTree>
    <p:extLst>
      <p:ext uri="{BB962C8B-B14F-4D97-AF65-F5344CB8AC3E}">
        <p14:creationId xmlns:p14="http://schemas.microsoft.com/office/powerpoint/2010/main" val="19759012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自訂版面配置">
    <p:bg>
      <p:bgPr>
        <a:solidFill>
          <a:srgbClr val="F49573"/>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D4B3158-89C9-0141-A8BA-A6FE238255B5}"/>
              </a:ext>
            </a:extLst>
          </p:cNvPr>
          <p:cNvSpPr>
            <a:spLocks noGrp="1"/>
          </p:cNvSpPr>
          <p:nvPr>
            <p:ph type="ctrTitle"/>
          </p:nvPr>
        </p:nvSpPr>
        <p:spPr>
          <a:xfrm>
            <a:off x="662837" y="2034879"/>
            <a:ext cx="7813864" cy="1102519"/>
          </a:xfrm>
        </p:spPr>
        <p:txBody>
          <a:bodyPr>
            <a:noAutofit/>
          </a:bodyPr>
          <a:lstStyle>
            <a:lvl1pPr algn="l">
              <a:defRPr sz="11250" b="0" i="0">
                <a:solidFill>
                  <a:schemeClr val="bg1">
                    <a:lumMod val="95000"/>
                  </a:schemeClr>
                </a:solidFill>
                <a:latin typeface="PingFang TC Light" panose="020B0300000000000000" pitchFamily="34" charset="-120"/>
                <a:ea typeface="PingFang TC Light" panose="020B0300000000000000" pitchFamily="34" charset="-120"/>
              </a:defRPr>
            </a:lvl1pPr>
          </a:lstStyle>
          <a:p>
            <a:r>
              <a:rPr lang="zh-TW" altLang="en-US" dirty="0"/>
              <a:t>按一下以編輯母片標題樣式</a:t>
            </a:r>
          </a:p>
        </p:txBody>
      </p:sp>
    </p:spTree>
    <p:extLst>
      <p:ext uri="{BB962C8B-B14F-4D97-AF65-F5344CB8AC3E}">
        <p14:creationId xmlns:p14="http://schemas.microsoft.com/office/powerpoint/2010/main" val="12036211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自訂版面配置">
    <p:bg>
      <p:bgPr>
        <a:solidFill>
          <a:srgbClr val="C93555"/>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A634FF6-BA5A-6843-A1FB-D6F6D0F1A9BB}"/>
              </a:ext>
            </a:extLst>
          </p:cNvPr>
          <p:cNvSpPr>
            <a:spLocks noGrp="1"/>
          </p:cNvSpPr>
          <p:nvPr>
            <p:ph type="ctrTitle"/>
          </p:nvPr>
        </p:nvSpPr>
        <p:spPr>
          <a:xfrm>
            <a:off x="662837" y="2034879"/>
            <a:ext cx="7813864" cy="1102519"/>
          </a:xfrm>
        </p:spPr>
        <p:txBody>
          <a:bodyPr>
            <a:noAutofit/>
          </a:bodyPr>
          <a:lstStyle>
            <a:lvl1pPr algn="l">
              <a:defRPr sz="11250">
                <a:solidFill>
                  <a:schemeClr val="bg1">
                    <a:lumMod val="95000"/>
                  </a:schemeClr>
                </a:solidFill>
                <a:latin typeface="+mn-ea"/>
                <a:ea typeface="+mn-ea"/>
              </a:defRPr>
            </a:lvl1pPr>
          </a:lstStyle>
          <a:p>
            <a:r>
              <a:rPr lang="zh-TW" altLang="en-US" dirty="0"/>
              <a:t>按一下以編輯母片標題樣式</a:t>
            </a:r>
          </a:p>
        </p:txBody>
      </p:sp>
    </p:spTree>
    <p:extLst>
      <p:ext uri="{BB962C8B-B14F-4D97-AF65-F5344CB8AC3E}">
        <p14:creationId xmlns:p14="http://schemas.microsoft.com/office/powerpoint/2010/main" val="14205021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自訂版面配置">
    <p:bg>
      <p:bgPr>
        <a:solidFill>
          <a:srgbClr val="F54D7D"/>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F9F323F-AF97-BE45-9D4F-2A9924C2BBBD}"/>
              </a:ext>
            </a:extLst>
          </p:cNvPr>
          <p:cNvSpPr>
            <a:spLocks noGrp="1"/>
          </p:cNvSpPr>
          <p:nvPr>
            <p:ph type="ctrTitle"/>
          </p:nvPr>
        </p:nvSpPr>
        <p:spPr>
          <a:xfrm>
            <a:off x="662837" y="2034879"/>
            <a:ext cx="7813864" cy="1102519"/>
          </a:xfrm>
        </p:spPr>
        <p:txBody>
          <a:bodyPr>
            <a:noAutofit/>
          </a:bodyPr>
          <a:lstStyle>
            <a:lvl1pPr algn="l">
              <a:defRPr sz="11250" b="0" i="0">
                <a:solidFill>
                  <a:schemeClr val="bg1">
                    <a:lumMod val="95000"/>
                  </a:schemeClr>
                </a:solidFill>
                <a:latin typeface="+mn-ea"/>
                <a:ea typeface="+mn-ea"/>
              </a:defRPr>
            </a:lvl1pPr>
          </a:lstStyle>
          <a:p>
            <a:r>
              <a:rPr lang="zh-TW" altLang="en-US" dirty="0"/>
              <a:t>按一下以編輯母片標題樣式</a:t>
            </a:r>
          </a:p>
        </p:txBody>
      </p:sp>
    </p:spTree>
    <p:extLst>
      <p:ext uri="{BB962C8B-B14F-4D97-AF65-F5344CB8AC3E}">
        <p14:creationId xmlns:p14="http://schemas.microsoft.com/office/powerpoint/2010/main" val="6906871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自訂版面配置">
    <p:bg>
      <p:bgPr>
        <a:solidFill>
          <a:srgbClr val="FFC000"/>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4A125C1-E3F6-8D4D-B732-EBC1994303F5}"/>
              </a:ext>
            </a:extLst>
          </p:cNvPr>
          <p:cNvSpPr>
            <a:spLocks noGrp="1"/>
          </p:cNvSpPr>
          <p:nvPr>
            <p:ph type="ctrTitle"/>
          </p:nvPr>
        </p:nvSpPr>
        <p:spPr>
          <a:xfrm>
            <a:off x="662837" y="2034879"/>
            <a:ext cx="7813864" cy="1102519"/>
          </a:xfrm>
        </p:spPr>
        <p:txBody>
          <a:bodyPr>
            <a:noAutofit/>
          </a:bodyPr>
          <a:lstStyle>
            <a:lvl1pPr algn="l">
              <a:defRPr sz="11250" b="0" i="0">
                <a:solidFill>
                  <a:schemeClr val="bg1">
                    <a:lumMod val="95000"/>
                  </a:schemeClr>
                </a:solidFill>
                <a:latin typeface="+mn-ea"/>
                <a:ea typeface="+mn-ea"/>
              </a:defRPr>
            </a:lvl1pPr>
          </a:lstStyle>
          <a:p>
            <a:r>
              <a:rPr lang="zh-TW" altLang="en-US" dirty="0"/>
              <a:t>按一下以編輯母片標題樣式</a:t>
            </a:r>
          </a:p>
        </p:txBody>
      </p:sp>
    </p:spTree>
    <p:extLst>
      <p:ext uri="{BB962C8B-B14F-4D97-AF65-F5344CB8AC3E}">
        <p14:creationId xmlns:p14="http://schemas.microsoft.com/office/powerpoint/2010/main" val="37806157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046D230-B8BB-D142-9FDB-A333EAFD459D}"/>
              </a:ext>
            </a:extLst>
          </p:cNvPr>
          <p:cNvSpPr>
            <a:spLocks noGrp="1"/>
          </p:cNvSpPr>
          <p:nvPr>
            <p:ph type="title"/>
          </p:nvPr>
        </p:nvSpPr>
        <p:spPr>
          <a:xfrm>
            <a:off x="623888" y="1282304"/>
            <a:ext cx="7886700" cy="2139553"/>
          </a:xfrm>
        </p:spPr>
        <p:txBody>
          <a:bodyPr anchor="b"/>
          <a:lstStyle>
            <a:lvl1pPr algn="ctr">
              <a:defRPr sz="9000">
                <a:latin typeface="+mn-ea"/>
                <a:ea typeface="+mn-ea"/>
              </a:defRPr>
            </a:lvl1pPr>
          </a:lstStyle>
          <a:p>
            <a:r>
              <a:rPr kumimoji="1" lang="zh-TW" altLang="en-US" dirty="0"/>
              <a:t>按一下以編輯母片標題樣式</a:t>
            </a:r>
          </a:p>
        </p:txBody>
      </p:sp>
      <p:sp>
        <p:nvSpPr>
          <p:cNvPr id="4" name="日期版面配置區 3">
            <a:extLst>
              <a:ext uri="{FF2B5EF4-FFF2-40B4-BE49-F238E27FC236}">
                <a16:creationId xmlns:a16="http://schemas.microsoft.com/office/drawing/2014/main" id="{A2285782-94C2-DD4C-AB92-6B4144EB099E}"/>
              </a:ext>
            </a:extLst>
          </p:cNvPr>
          <p:cNvSpPr>
            <a:spLocks noGrp="1"/>
          </p:cNvSpPr>
          <p:nvPr>
            <p:ph type="dt" sz="half" idx="10"/>
          </p:nvPr>
        </p:nvSpPr>
        <p:spPr/>
        <p:txBody>
          <a:bodyPr/>
          <a:lstStyle/>
          <a:p>
            <a:endParaRPr kumimoji="1" lang="zh-TW" altLang="en-US"/>
          </a:p>
        </p:txBody>
      </p:sp>
      <p:sp>
        <p:nvSpPr>
          <p:cNvPr id="5" name="頁尾版面配置區 4">
            <a:extLst>
              <a:ext uri="{FF2B5EF4-FFF2-40B4-BE49-F238E27FC236}">
                <a16:creationId xmlns:a16="http://schemas.microsoft.com/office/drawing/2014/main" id="{9096D51F-C934-B340-AA13-232BE9342584}"/>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CE3FC419-C43B-504F-BEDC-F5F049C10DCF}"/>
              </a:ext>
            </a:extLst>
          </p:cNvPr>
          <p:cNvSpPr>
            <a:spLocks noGrp="1"/>
          </p:cNvSpPr>
          <p:nvPr>
            <p:ph type="sldNum" sz="quarter" idx="12"/>
          </p:nvPr>
        </p:nvSpPr>
        <p:spPr/>
        <p:txBody>
          <a:bodyPr/>
          <a:lstStyle/>
          <a:p>
            <a:fld id="{35416673-08BB-5646-9340-65BC7BFF23C0}" type="slidenum">
              <a:rPr kumimoji="1" lang="zh-TW" altLang="en-US" smtClean="0"/>
              <a:t>‹#›</a:t>
            </a:fld>
            <a:endParaRPr kumimoji="1" lang="zh-TW" altLang="en-US"/>
          </a:p>
        </p:txBody>
      </p:sp>
    </p:spTree>
    <p:extLst>
      <p:ext uri="{BB962C8B-B14F-4D97-AF65-F5344CB8AC3E}">
        <p14:creationId xmlns:p14="http://schemas.microsoft.com/office/powerpoint/2010/main" val="32951367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03F6895-B36C-D44C-AE17-61B1D278EA9E}"/>
              </a:ext>
            </a:extLst>
          </p:cNvPr>
          <p:cNvSpPr>
            <a:spLocks noGrp="1"/>
          </p:cNvSpPr>
          <p:nvPr>
            <p:ph type="ctrTitle"/>
          </p:nvPr>
        </p:nvSpPr>
        <p:spPr>
          <a:xfrm>
            <a:off x="1143000" y="841772"/>
            <a:ext cx="6858000" cy="1790700"/>
          </a:xfrm>
        </p:spPr>
        <p:txBody>
          <a:bodyPr anchor="b"/>
          <a:lstStyle>
            <a:lvl1pPr algn="ctr">
              <a:defRPr sz="4500"/>
            </a:lvl1pPr>
          </a:lstStyle>
          <a:p>
            <a:r>
              <a:rPr kumimoji="1" lang="zh-TW" altLang="en-US"/>
              <a:t>按一下以編輯母片標題樣式</a:t>
            </a:r>
          </a:p>
        </p:txBody>
      </p:sp>
      <p:sp>
        <p:nvSpPr>
          <p:cNvPr id="3" name="副標題 2">
            <a:extLst>
              <a:ext uri="{FF2B5EF4-FFF2-40B4-BE49-F238E27FC236}">
                <a16:creationId xmlns:a16="http://schemas.microsoft.com/office/drawing/2014/main" id="{AE0D72C9-C960-9C47-A84C-FB77A494F55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zh-TW" altLang="en-US"/>
              <a:t>按一下以編輯母片子標題樣式</a:t>
            </a:r>
          </a:p>
        </p:txBody>
      </p:sp>
      <p:sp>
        <p:nvSpPr>
          <p:cNvPr id="4" name="日期版面配置區 3">
            <a:extLst>
              <a:ext uri="{FF2B5EF4-FFF2-40B4-BE49-F238E27FC236}">
                <a16:creationId xmlns:a16="http://schemas.microsoft.com/office/drawing/2014/main" id="{CC815350-3BBD-7D43-9334-F2B30213E025}"/>
              </a:ext>
            </a:extLst>
          </p:cNvPr>
          <p:cNvSpPr>
            <a:spLocks noGrp="1"/>
          </p:cNvSpPr>
          <p:nvPr>
            <p:ph type="dt" sz="half" idx="10"/>
          </p:nvPr>
        </p:nvSpPr>
        <p:spPr/>
        <p:txBody>
          <a:bodyPr/>
          <a:lstStyle/>
          <a:p>
            <a:endParaRPr kumimoji="1" lang="zh-TW" altLang="en-US"/>
          </a:p>
        </p:txBody>
      </p:sp>
      <p:sp>
        <p:nvSpPr>
          <p:cNvPr id="5" name="頁尾版面配置區 4">
            <a:extLst>
              <a:ext uri="{FF2B5EF4-FFF2-40B4-BE49-F238E27FC236}">
                <a16:creationId xmlns:a16="http://schemas.microsoft.com/office/drawing/2014/main" id="{F7AB05FC-F7F8-E34C-A628-88AF8E58BA66}"/>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3503B645-F0CF-9743-9A8A-2C2E4791A6D5}"/>
              </a:ext>
            </a:extLst>
          </p:cNvPr>
          <p:cNvSpPr>
            <a:spLocks noGrp="1"/>
          </p:cNvSpPr>
          <p:nvPr>
            <p:ph type="sldNum" sz="quarter" idx="12"/>
          </p:nvPr>
        </p:nvSpPr>
        <p:spPr/>
        <p:txBody>
          <a:bodyPr/>
          <a:lstStyle/>
          <a:p>
            <a:fld id="{35416673-08BB-5646-9340-65BC7BFF23C0}" type="slidenum">
              <a:rPr kumimoji="1" lang="zh-TW" altLang="en-US" smtClean="0"/>
              <a:t>‹#›</a:t>
            </a:fld>
            <a:endParaRPr kumimoji="1" lang="zh-TW" altLang="en-US"/>
          </a:p>
        </p:txBody>
      </p:sp>
    </p:spTree>
    <p:extLst>
      <p:ext uri="{BB962C8B-B14F-4D97-AF65-F5344CB8AC3E}">
        <p14:creationId xmlns:p14="http://schemas.microsoft.com/office/powerpoint/2010/main" val="1372203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Font typeface="Arial"/>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42"/>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lvl="0" indent="0" algn="l">
              <a:lnSpc>
                <a:spcPct val="100000"/>
              </a:lnSpc>
              <a:spcBef>
                <a:spcPts val="0"/>
              </a:spcBef>
              <a:spcAft>
                <a:spcPts val="0"/>
              </a:spcAft>
              <a:buClr>
                <a:srgbClr val="000000"/>
              </a:buClr>
              <a:buSzPts val="1400"/>
              <a:buFont typeface="Arial"/>
              <a:buNone/>
              <a:defRPr/>
            </a:lvl1pPr>
            <a:lvl2pPr marL="0" lvl="1" indent="0" algn="l">
              <a:lnSpc>
                <a:spcPct val="100000"/>
              </a:lnSpc>
              <a:spcBef>
                <a:spcPts val="0"/>
              </a:spcBef>
              <a:spcAft>
                <a:spcPts val="0"/>
              </a:spcAft>
              <a:buClr>
                <a:srgbClr val="000000"/>
              </a:buClr>
              <a:buSzPts val="1400"/>
              <a:buFont typeface="Arial"/>
              <a:buNone/>
              <a:defRPr/>
            </a:lvl2pPr>
            <a:lvl3pPr marL="0" lvl="2" indent="0" algn="l">
              <a:lnSpc>
                <a:spcPct val="100000"/>
              </a:lnSpc>
              <a:spcBef>
                <a:spcPts val="0"/>
              </a:spcBef>
              <a:spcAft>
                <a:spcPts val="0"/>
              </a:spcAft>
              <a:buClr>
                <a:srgbClr val="000000"/>
              </a:buClr>
              <a:buSzPts val="1400"/>
              <a:buFont typeface="Arial"/>
              <a:buNone/>
              <a:defRPr/>
            </a:lvl3pPr>
            <a:lvl4pPr marL="0" lvl="3" indent="0" algn="l">
              <a:lnSpc>
                <a:spcPct val="100000"/>
              </a:lnSpc>
              <a:spcBef>
                <a:spcPts val="0"/>
              </a:spcBef>
              <a:spcAft>
                <a:spcPts val="0"/>
              </a:spcAft>
              <a:buClr>
                <a:srgbClr val="000000"/>
              </a:buClr>
              <a:buSzPts val="1400"/>
              <a:buFont typeface="Arial"/>
              <a:buNone/>
              <a:defRPr/>
            </a:lvl4pPr>
            <a:lvl5pPr marL="0" lvl="4" indent="0" algn="l">
              <a:lnSpc>
                <a:spcPct val="100000"/>
              </a:lnSpc>
              <a:spcBef>
                <a:spcPts val="0"/>
              </a:spcBef>
              <a:spcAft>
                <a:spcPts val="0"/>
              </a:spcAft>
              <a:buClr>
                <a:srgbClr val="000000"/>
              </a:buClr>
              <a:buSzPts val="1400"/>
              <a:buFont typeface="Arial"/>
              <a:buNone/>
              <a:defRPr/>
            </a:lvl5pPr>
            <a:lvl6pPr marL="0" lvl="5" indent="0" algn="l">
              <a:lnSpc>
                <a:spcPct val="100000"/>
              </a:lnSpc>
              <a:spcBef>
                <a:spcPts val="0"/>
              </a:spcBef>
              <a:spcAft>
                <a:spcPts val="0"/>
              </a:spcAft>
              <a:buClr>
                <a:srgbClr val="000000"/>
              </a:buClr>
              <a:buSzPts val="1400"/>
              <a:buFont typeface="Arial"/>
              <a:buNone/>
              <a:defRPr/>
            </a:lvl6pPr>
            <a:lvl7pPr marL="0" lvl="6" indent="0" algn="l">
              <a:lnSpc>
                <a:spcPct val="100000"/>
              </a:lnSpc>
              <a:spcBef>
                <a:spcPts val="0"/>
              </a:spcBef>
              <a:spcAft>
                <a:spcPts val="0"/>
              </a:spcAft>
              <a:buClr>
                <a:srgbClr val="000000"/>
              </a:buClr>
              <a:buSzPts val="1400"/>
              <a:buFont typeface="Arial"/>
              <a:buNone/>
              <a:defRPr/>
            </a:lvl7pPr>
            <a:lvl8pPr marL="0" lvl="7" indent="0" algn="l">
              <a:lnSpc>
                <a:spcPct val="100000"/>
              </a:lnSpc>
              <a:spcBef>
                <a:spcPts val="0"/>
              </a:spcBef>
              <a:spcAft>
                <a:spcPts val="0"/>
              </a:spcAft>
              <a:buClr>
                <a:srgbClr val="000000"/>
              </a:buClr>
              <a:buSzPts val="1400"/>
              <a:buFont typeface="Arial"/>
              <a:buNone/>
              <a:defRPr/>
            </a:lvl8pPr>
            <a:lvl9pPr marL="0" lvl="8" indent="0" algn="l">
              <a:lnSpc>
                <a:spcPct val="100000"/>
              </a:lnSpc>
              <a:spcBef>
                <a:spcPts val="0"/>
              </a:spcBef>
              <a:spcAft>
                <a:spcPts val="0"/>
              </a:spcAft>
              <a:buClr>
                <a:srgbClr val="000000"/>
              </a:buClr>
              <a:buSzPts val="1400"/>
              <a:buFont typeface="Arial"/>
              <a:buNone/>
              <a:defRPr/>
            </a:lvl9pPr>
          </a:lstStyle>
          <a:p>
            <a:pPr marL="0" lvl="0" indent="0" algn="l"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標題 - 中央">
    <p:spTree>
      <p:nvGrpSpPr>
        <p:cNvPr id="1" name=""/>
        <p:cNvGrpSpPr/>
        <p:nvPr/>
      </p:nvGrpSpPr>
      <p:grpSpPr>
        <a:xfrm>
          <a:off x="0" y="0"/>
          <a:ext cx="0" cy="0"/>
          <a:chOff x="0" y="0"/>
          <a:chExt cx="0" cy="0"/>
        </a:xfrm>
      </p:grpSpPr>
      <p:sp>
        <p:nvSpPr>
          <p:cNvPr id="30" name="Shape 30"/>
          <p:cNvSpPr>
            <a:spLocks noGrp="1"/>
          </p:cNvSpPr>
          <p:nvPr>
            <p:ph type="title"/>
          </p:nvPr>
        </p:nvSpPr>
        <p:spPr>
          <a:xfrm>
            <a:off x="666750" y="1700213"/>
            <a:ext cx="7810500" cy="1743075"/>
          </a:xfrm>
          <a:prstGeom prst="rect">
            <a:avLst/>
          </a:prstGeom>
        </p:spPr>
        <p:txBody>
          <a:bodyPr/>
          <a:lstStyle/>
          <a:p>
            <a:r>
              <a:t>大標題文字</a:t>
            </a:r>
          </a:p>
        </p:txBody>
      </p:sp>
    </p:spTree>
    <p:extLst>
      <p:ext uri="{BB962C8B-B14F-4D97-AF65-F5344CB8AC3E}">
        <p14:creationId xmlns:p14="http://schemas.microsoft.com/office/powerpoint/2010/main" val="42638661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4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Arial"/>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4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Font typeface="Arial"/>
              <a:buNone/>
              <a:defRPr sz="1200"/>
            </a:lvl1pPr>
            <a:lvl2pPr marL="914400" lvl="1" indent="-228600" algn="l">
              <a:lnSpc>
                <a:spcPct val="115000"/>
              </a:lnSpc>
              <a:spcBef>
                <a:spcPts val="1600"/>
              </a:spcBef>
              <a:spcAft>
                <a:spcPts val="0"/>
              </a:spcAft>
              <a:buSzPts val="1200"/>
              <a:buFont typeface="Arial"/>
              <a:buNone/>
              <a:defRPr sz="1200"/>
            </a:lvl2pPr>
            <a:lvl3pPr marL="1371600" lvl="2" indent="-228600" algn="l">
              <a:lnSpc>
                <a:spcPct val="115000"/>
              </a:lnSpc>
              <a:spcBef>
                <a:spcPts val="1600"/>
              </a:spcBef>
              <a:spcAft>
                <a:spcPts val="0"/>
              </a:spcAft>
              <a:buSzPts val="1200"/>
              <a:buFont typeface="Arial"/>
              <a:buNone/>
              <a:defRPr sz="1200"/>
            </a:lvl3pPr>
            <a:lvl4pPr marL="1828800" lvl="3" indent="-228600" algn="l">
              <a:lnSpc>
                <a:spcPct val="115000"/>
              </a:lnSpc>
              <a:spcBef>
                <a:spcPts val="1600"/>
              </a:spcBef>
              <a:spcAft>
                <a:spcPts val="0"/>
              </a:spcAft>
              <a:buSzPts val="1200"/>
              <a:buFont typeface="Arial"/>
              <a:buNone/>
              <a:defRPr sz="1200"/>
            </a:lvl4pPr>
            <a:lvl5pPr marL="2286000" lvl="4" indent="-228600" algn="l">
              <a:lnSpc>
                <a:spcPct val="115000"/>
              </a:lnSpc>
              <a:spcBef>
                <a:spcPts val="1600"/>
              </a:spcBef>
              <a:spcAft>
                <a:spcPts val="0"/>
              </a:spcAft>
              <a:buSzPts val="1200"/>
              <a:buFont typeface="Arial"/>
              <a:buNone/>
              <a:defRPr sz="1200"/>
            </a:lvl5pPr>
            <a:lvl6pPr marL="2743200" lvl="5" indent="-228600" algn="l">
              <a:lnSpc>
                <a:spcPct val="115000"/>
              </a:lnSpc>
              <a:spcBef>
                <a:spcPts val="1600"/>
              </a:spcBef>
              <a:spcAft>
                <a:spcPts val="0"/>
              </a:spcAft>
              <a:buSzPts val="1200"/>
              <a:buFont typeface="Arial"/>
              <a:buNone/>
              <a:defRPr sz="1200"/>
            </a:lvl6pPr>
            <a:lvl7pPr marL="3200400" lvl="6" indent="-228600" algn="l">
              <a:lnSpc>
                <a:spcPct val="115000"/>
              </a:lnSpc>
              <a:spcBef>
                <a:spcPts val="1600"/>
              </a:spcBef>
              <a:spcAft>
                <a:spcPts val="0"/>
              </a:spcAft>
              <a:buSzPts val="1200"/>
              <a:buFont typeface="Arial"/>
              <a:buNone/>
              <a:defRPr sz="1200"/>
            </a:lvl7pPr>
            <a:lvl8pPr marL="3657600" lvl="7" indent="-228600" algn="l">
              <a:lnSpc>
                <a:spcPct val="115000"/>
              </a:lnSpc>
              <a:spcBef>
                <a:spcPts val="1600"/>
              </a:spcBef>
              <a:spcAft>
                <a:spcPts val="0"/>
              </a:spcAft>
              <a:buSzPts val="1200"/>
              <a:buFont typeface="Arial"/>
              <a:buNone/>
              <a:defRPr sz="1200"/>
            </a:lvl8pPr>
            <a:lvl9pPr marL="4114800" lvl="8" indent="-228600" algn="l">
              <a:lnSpc>
                <a:spcPct val="115000"/>
              </a:lnSpc>
              <a:spcBef>
                <a:spcPts val="1600"/>
              </a:spcBef>
              <a:spcAft>
                <a:spcPts val="1600"/>
              </a:spcAft>
              <a:buSzPts val="1200"/>
              <a:buFont typeface="Arial"/>
              <a:buNone/>
              <a:defRPr sz="1200"/>
            </a:lvl9pPr>
          </a:lstStyle>
          <a:p>
            <a:endParaRPr/>
          </a:p>
        </p:txBody>
      </p:sp>
      <p:sp>
        <p:nvSpPr>
          <p:cNvPr id="31" name="Google Shape;31;p43"/>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lvl="0" indent="0" algn="l">
              <a:lnSpc>
                <a:spcPct val="100000"/>
              </a:lnSpc>
              <a:spcBef>
                <a:spcPts val="0"/>
              </a:spcBef>
              <a:spcAft>
                <a:spcPts val="0"/>
              </a:spcAft>
              <a:buClr>
                <a:srgbClr val="000000"/>
              </a:buClr>
              <a:buSzPts val="1400"/>
              <a:buFont typeface="Arial"/>
              <a:buNone/>
              <a:defRPr/>
            </a:lvl1pPr>
            <a:lvl2pPr marL="0" lvl="1" indent="0" algn="l">
              <a:lnSpc>
                <a:spcPct val="100000"/>
              </a:lnSpc>
              <a:spcBef>
                <a:spcPts val="0"/>
              </a:spcBef>
              <a:spcAft>
                <a:spcPts val="0"/>
              </a:spcAft>
              <a:buClr>
                <a:srgbClr val="000000"/>
              </a:buClr>
              <a:buSzPts val="1400"/>
              <a:buFont typeface="Arial"/>
              <a:buNone/>
              <a:defRPr/>
            </a:lvl2pPr>
            <a:lvl3pPr marL="0" lvl="2" indent="0" algn="l">
              <a:lnSpc>
                <a:spcPct val="100000"/>
              </a:lnSpc>
              <a:spcBef>
                <a:spcPts val="0"/>
              </a:spcBef>
              <a:spcAft>
                <a:spcPts val="0"/>
              </a:spcAft>
              <a:buClr>
                <a:srgbClr val="000000"/>
              </a:buClr>
              <a:buSzPts val="1400"/>
              <a:buFont typeface="Arial"/>
              <a:buNone/>
              <a:defRPr/>
            </a:lvl3pPr>
            <a:lvl4pPr marL="0" lvl="3" indent="0" algn="l">
              <a:lnSpc>
                <a:spcPct val="100000"/>
              </a:lnSpc>
              <a:spcBef>
                <a:spcPts val="0"/>
              </a:spcBef>
              <a:spcAft>
                <a:spcPts val="0"/>
              </a:spcAft>
              <a:buClr>
                <a:srgbClr val="000000"/>
              </a:buClr>
              <a:buSzPts val="1400"/>
              <a:buFont typeface="Arial"/>
              <a:buNone/>
              <a:defRPr/>
            </a:lvl4pPr>
            <a:lvl5pPr marL="0" lvl="4" indent="0" algn="l">
              <a:lnSpc>
                <a:spcPct val="100000"/>
              </a:lnSpc>
              <a:spcBef>
                <a:spcPts val="0"/>
              </a:spcBef>
              <a:spcAft>
                <a:spcPts val="0"/>
              </a:spcAft>
              <a:buClr>
                <a:srgbClr val="000000"/>
              </a:buClr>
              <a:buSzPts val="1400"/>
              <a:buFont typeface="Arial"/>
              <a:buNone/>
              <a:defRPr/>
            </a:lvl5pPr>
            <a:lvl6pPr marL="0" lvl="5" indent="0" algn="l">
              <a:lnSpc>
                <a:spcPct val="100000"/>
              </a:lnSpc>
              <a:spcBef>
                <a:spcPts val="0"/>
              </a:spcBef>
              <a:spcAft>
                <a:spcPts val="0"/>
              </a:spcAft>
              <a:buClr>
                <a:srgbClr val="000000"/>
              </a:buClr>
              <a:buSzPts val="1400"/>
              <a:buFont typeface="Arial"/>
              <a:buNone/>
              <a:defRPr/>
            </a:lvl6pPr>
            <a:lvl7pPr marL="0" lvl="6" indent="0" algn="l">
              <a:lnSpc>
                <a:spcPct val="100000"/>
              </a:lnSpc>
              <a:spcBef>
                <a:spcPts val="0"/>
              </a:spcBef>
              <a:spcAft>
                <a:spcPts val="0"/>
              </a:spcAft>
              <a:buClr>
                <a:srgbClr val="000000"/>
              </a:buClr>
              <a:buSzPts val="1400"/>
              <a:buFont typeface="Arial"/>
              <a:buNone/>
              <a:defRPr/>
            </a:lvl7pPr>
            <a:lvl8pPr marL="0" lvl="7" indent="0" algn="l">
              <a:lnSpc>
                <a:spcPct val="100000"/>
              </a:lnSpc>
              <a:spcBef>
                <a:spcPts val="0"/>
              </a:spcBef>
              <a:spcAft>
                <a:spcPts val="0"/>
              </a:spcAft>
              <a:buClr>
                <a:srgbClr val="000000"/>
              </a:buClr>
              <a:buSzPts val="1400"/>
              <a:buFont typeface="Arial"/>
              <a:buNone/>
              <a:defRPr/>
            </a:lvl8pPr>
            <a:lvl9pPr marL="0" lvl="8" indent="0" algn="l">
              <a:lnSpc>
                <a:spcPct val="100000"/>
              </a:lnSpc>
              <a:spcBef>
                <a:spcPts val="0"/>
              </a:spcBef>
              <a:spcAft>
                <a:spcPts val="0"/>
              </a:spcAft>
              <a:buClr>
                <a:srgbClr val="000000"/>
              </a:buClr>
              <a:buSzPts val="1400"/>
              <a:buFont typeface="Arial"/>
              <a:buNone/>
              <a:defRPr/>
            </a:lvl9pPr>
          </a:lstStyle>
          <a:p>
            <a:pPr marL="0" lvl="0" indent="0" algn="l"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4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Font typeface="Arial"/>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44"/>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lvl="0" indent="0" algn="l">
              <a:lnSpc>
                <a:spcPct val="100000"/>
              </a:lnSpc>
              <a:spcBef>
                <a:spcPts val="0"/>
              </a:spcBef>
              <a:spcAft>
                <a:spcPts val="0"/>
              </a:spcAft>
              <a:buClr>
                <a:srgbClr val="000000"/>
              </a:buClr>
              <a:buSzPts val="1400"/>
              <a:buFont typeface="Arial"/>
              <a:buNone/>
              <a:defRPr/>
            </a:lvl1pPr>
            <a:lvl2pPr marL="0" lvl="1" indent="0" algn="l">
              <a:lnSpc>
                <a:spcPct val="100000"/>
              </a:lnSpc>
              <a:spcBef>
                <a:spcPts val="0"/>
              </a:spcBef>
              <a:spcAft>
                <a:spcPts val="0"/>
              </a:spcAft>
              <a:buClr>
                <a:srgbClr val="000000"/>
              </a:buClr>
              <a:buSzPts val="1400"/>
              <a:buFont typeface="Arial"/>
              <a:buNone/>
              <a:defRPr/>
            </a:lvl2pPr>
            <a:lvl3pPr marL="0" lvl="2" indent="0" algn="l">
              <a:lnSpc>
                <a:spcPct val="100000"/>
              </a:lnSpc>
              <a:spcBef>
                <a:spcPts val="0"/>
              </a:spcBef>
              <a:spcAft>
                <a:spcPts val="0"/>
              </a:spcAft>
              <a:buClr>
                <a:srgbClr val="000000"/>
              </a:buClr>
              <a:buSzPts val="1400"/>
              <a:buFont typeface="Arial"/>
              <a:buNone/>
              <a:defRPr/>
            </a:lvl3pPr>
            <a:lvl4pPr marL="0" lvl="3" indent="0" algn="l">
              <a:lnSpc>
                <a:spcPct val="100000"/>
              </a:lnSpc>
              <a:spcBef>
                <a:spcPts val="0"/>
              </a:spcBef>
              <a:spcAft>
                <a:spcPts val="0"/>
              </a:spcAft>
              <a:buClr>
                <a:srgbClr val="000000"/>
              </a:buClr>
              <a:buSzPts val="1400"/>
              <a:buFont typeface="Arial"/>
              <a:buNone/>
              <a:defRPr/>
            </a:lvl4pPr>
            <a:lvl5pPr marL="0" lvl="4" indent="0" algn="l">
              <a:lnSpc>
                <a:spcPct val="100000"/>
              </a:lnSpc>
              <a:spcBef>
                <a:spcPts val="0"/>
              </a:spcBef>
              <a:spcAft>
                <a:spcPts val="0"/>
              </a:spcAft>
              <a:buClr>
                <a:srgbClr val="000000"/>
              </a:buClr>
              <a:buSzPts val="1400"/>
              <a:buFont typeface="Arial"/>
              <a:buNone/>
              <a:defRPr/>
            </a:lvl5pPr>
            <a:lvl6pPr marL="0" lvl="5" indent="0" algn="l">
              <a:lnSpc>
                <a:spcPct val="100000"/>
              </a:lnSpc>
              <a:spcBef>
                <a:spcPts val="0"/>
              </a:spcBef>
              <a:spcAft>
                <a:spcPts val="0"/>
              </a:spcAft>
              <a:buClr>
                <a:srgbClr val="000000"/>
              </a:buClr>
              <a:buSzPts val="1400"/>
              <a:buFont typeface="Arial"/>
              <a:buNone/>
              <a:defRPr/>
            </a:lvl6pPr>
            <a:lvl7pPr marL="0" lvl="6" indent="0" algn="l">
              <a:lnSpc>
                <a:spcPct val="100000"/>
              </a:lnSpc>
              <a:spcBef>
                <a:spcPts val="0"/>
              </a:spcBef>
              <a:spcAft>
                <a:spcPts val="0"/>
              </a:spcAft>
              <a:buClr>
                <a:srgbClr val="000000"/>
              </a:buClr>
              <a:buSzPts val="1400"/>
              <a:buFont typeface="Arial"/>
              <a:buNone/>
              <a:defRPr/>
            </a:lvl7pPr>
            <a:lvl8pPr marL="0" lvl="7" indent="0" algn="l">
              <a:lnSpc>
                <a:spcPct val="100000"/>
              </a:lnSpc>
              <a:spcBef>
                <a:spcPts val="0"/>
              </a:spcBef>
              <a:spcAft>
                <a:spcPts val="0"/>
              </a:spcAft>
              <a:buClr>
                <a:srgbClr val="000000"/>
              </a:buClr>
              <a:buSzPts val="1400"/>
              <a:buFont typeface="Arial"/>
              <a:buNone/>
              <a:defRPr/>
            </a:lvl8pPr>
            <a:lvl9pPr marL="0" lvl="8" indent="0" algn="l">
              <a:lnSpc>
                <a:spcPct val="100000"/>
              </a:lnSpc>
              <a:spcBef>
                <a:spcPts val="0"/>
              </a:spcBef>
              <a:spcAft>
                <a:spcPts val="0"/>
              </a:spcAft>
              <a:buClr>
                <a:srgbClr val="000000"/>
              </a:buClr>
              <a:buSzPts val="1400"/>
              <a:buFont typeface="Arial"/>
              <a:buNone/>
              <a:defRPr/>
            </a:lvl9pPr>
          </a:lstStyle>
          <a:p>
            <a:pPr marL="0" lvl="0" indent="0" algn="l"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4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Font typeface="Arial"/>
              <a:buNone/>
              <a:defRPr/>
            </a:lvl1pPr>
            <a:lvl2pPr marL="914400" lvl="1" indent="-228600" algn="l">
              <a:lnSpc>
                <a:spcPct val="115000"/>
              </a:lnSpc>
              <a:spcBef>
                <a:spcPts val="0"/>
              </a:spcBef>
              <a:spcAft>
                <a:spcPts val="0"/>
              </a:spcAft>
              <a:buSzPts val="1800"/>
              <a:buNone/>
              <a:defRPr/>
            </a:lvl2pPr>
            <a:lvl3pPr marL="1371600" lvl="2" indent="-228600" algn="l">
              <a:lnSpc>
                <a:spcPct val="115000"/>
              </a:lnSpc>
              <a:spcBef>
                <a:spcPts val="1600"/>
              </a:spcBef>
              <a:spcAft>
                <a:spcPts val="0"/>
              </a:spcAft>
              <a:buSzPts val="1800"/>
              <a:buNone/>
              <a:defRPr/>
            </a:lvl3pPr>
            <a:lvl4pPr marL="1828800" lvl="3" indent="-228600" algn="l">
              <a:lnSpc>
                <a:spcPct val="115000"/>
              </a:lnSpc>
              <a:spcBef>
                <a:spcPts val="1600"/>
              </a:spcBef>
              <a:spcAft>
                <a:spcPts val="0"/>
              </a:spcAft>
              <a:buSzPts val="1800"/>
              <a:buNone/>
              <a:defRPr/>
            </a:lvl4pPr>
            <a:lvl5pPr marL="2286000" lvl="4" indent="-228600" algn="l">
              <a:lnSpc>
                <a:spcPct val="115000"/>
              </a:lnSpc>
              <a:spcBef>
                <a:spcPts val="1600"/>
              </a:spcBef>
              <a:spcAft>
                <a:spcPts val="0"/>
              </a:spcAft>
              <a:buSzPts val="1800"/>
              <a:buNone/>
              <a:defRPr/>
            </a:lvl5pPr>
            <a:lvl6pPr marL="2743200" lvl="5" indent="-228600" algn="l">
              <a:lnSpc>
                <a:spcPct val="115000"/>
              </a:lnSpc>
              <a:spcBef>
                <a:spcPts val="1600"/>
              </a:spcBef>
              <a:spcAft>
                <a:spcPts val="0"/>
              </a:spcAft>
              <a:buSzPts val="1800"/>
              <a:buNone/>
              <a:defRPr/>
            </a:lvl6pPr>
            <a:lvl7pPr marL="3200400" lvl="6" indent="-228600" algn="l">
              <a:lnSpc>
                <a:spcPct val="115000"/>
              </a:lnSpc>
              <a:spcBef>
                <a:spcPts val="1600"/>
              </a:spcBef>
              <a:spcAft>
                <a:spcPts val="0"/>
              </a:spcAft>
              <a:buSzPts val="1800"/>
              <a:buNone/>
              <a:defRPr/>
            </a:lvl7pPr>
            <a:lvl8pPr marL="3657600" lvl="7" indent="-228600" algn="l">
              <a:lnSpc>
                <a:spcPct val="115000"/>
              </a:lnSpc>
              <a:spcBef>
                <a:spcPts val="1600"/>
              </a:spcBef>
              <a:spcAft>
                <a:spcPts val="0"/>
              </a:spcAft>
              <a:buSzPts val="1800"/>
              <a:buNone/>
              <a:defRPr/>
            </a:lvl8pPr>
            <a:lvl9pPr marL="4114800" lvl="8" indent="-228600" algn="l">
              <a:lnSpc>
                <a:spcPct val="115000"/>
              </a:lnSpc>
              <a:spcBef>
                <a:spcPts val="1600"/>
              </a:spcBef>
              <a:spcAft>
                <a:spcPts val="1600"/>
              </a:spcAft>
              <a:buSzPts val="1800"/>
              <a:buNone/>
              <a:defRPr/>
            </a:lvl9pPr>
          </a:lstStyle>
          <a:p>
            <a:endParaRPr/>
          </a:p>
        </p:txBody>
      </p:sp>
      <p:sp>
        <p:nvSpPr>
          <p:cNvPr id="43" name="Google Shape;43;p46"/>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lvl="0" indent="0" algn="l">
              <a:lnSpc>
                <a:spcPct val="100000"/>
              </a:lnSpc>
              <a:spcBef>
                <a:spcPts val="0"/>
              </a:spcBef>
              <a:spcAft>
                <a:spcPts val="0"/>
              </a:spcAft>
              <a:buClr>
                <a:srgbClr val="000000"/>
              </a:buClr>
              <a:buSzPts val="1400"/>
              <a:buFont typeface="Arial"/>
              <a:buNone/>
              <a:defRPr/>
            </a:lvl1pPr>
            <a:lvl2pPr marL="0" lvl="1" indent="0" algn="l">
              <a:lnSpc>
                <a:spcPct val="100000"/>
              </a:lnSpc>
              <a:spcBef>
                <a:spcPts val="0"/>
              </a:spcBef>
              <a:spcAft>
                <a:spcPts val="0"/>
              </a:spcAft>
              <a:buClr>
                <a:srgbClr val="000000"/>
              </a:buClr>
              <a:buSzPts val="1400"/>
              <a:buFont typeface="Arial"/>
              <a:buNone/>
              <a:defRPr/>
            </a:lvl2pPr>
            <a:lvl3pPr marL="0" lvl="2" indent="0" algn="l">
              <a:lnSpc>
                <a:spcPct val="100000"/>
              </a:lnSpc>
              <a:spcBef>
                <a:spcPts val="0"/>
              </a:spcBef>
              <a:spcAft>
                <a:spcPts val="0"/>
              </a:spcAft>
              <a:buClr>
                <a:srgbClr val="000000"/>
              </a:buClr>
              <a:buSzPts val="1400"/>
              <a:buFont typeface="Arial"/>
              <a:buNone/>
              <a:defRPr/>
            </a:lvl3pPr>
            <a:lvl4pPr marL="0" lvl="3" indent="0" algn="l">
              <a:lnSpc>
                <a:spcPct val="100000"/>
              </a:lnSpc>
              <a:spcBef>
                <a:spcPts val="0"/>
              </a:spcBef>
              <a:spcAft>
                <a:spcPts val="0"/>
              </a:spcAft>
              <a:buClr>
                <a:srgbClr val="000000"/>
              </a:buClr>
              <a:buSzPts val="1400"/>
              <a:buFont typeface="Arial"/>
              <a:buNone/>
              <a:defRPr/>
            </a:lvl4pPr>
            <a:lvl5pPr marL="0" lvl="4" indent="0" algn="l">
              <a:lnSpc>
                <a:spcPct val="100000"/>
              </a:lnSpc>
              <a:spcBef>
                <a:spcPts val="0"/>
              </a:spcBef>
              <a:spcAft>
                <a:spcPts val="0"/>
              </a:spcAft>
              <a:buClr>
                <a:srgbClr val="000000"/>
              </a:buClr>
              <a:buSzPts val="1400"/>
              <a:buFont typeface="Arial"/>
              <a:buNone/>
              <a:defRPr/>
            </a:lvl5pPr>
            <a:lvl6pPr marL="0" lvl="5" indent="0" algn="l">
              <a:lnSpc>
                <a:spcPct val="100000"/>
              </a:lnSpc>
              <a:spcBef>
                <a:spcPts val="0"/>
              </a:spcBef>
              <a:spcAft>
                <a:spcPts val="0"/>
              </a:spcAft>
              <a:buClr>
                <a:srgbClr val="000000"/>
              </a:buClr>
              <a:buSzPts val="1400"/>
              <a:buFont typeface="Arial"/>
              <a:buNone/>
              <a:defRPr/>
            </a:lvl6pPr>
            <a:lvl7pPr marL="0" lvl="6" indent="0" algn="l">
              <a:lnSpc>
                <a:spcPct val="100000"/>
              </a:lnSpc>
              <a:spcBef>
                <a:spcPts val="0"/>
              </a:spcBef>
              <a:spcAft>
                <a:spcPts val="0"/>
              </a:spcAft>
              <a:buClr>
                <a:srgbClr val="000000"/>
              </a:buClr>
              <a:buSzPts val="1400"/>
              <a:buFont typeface="Arial"/>
              <a:buNone/>
              <a:defRPr/>
            </a:lvl7pPr>
            <a:lvl8pPr marL="0" lvl="7" indent="0" algn="l">
              <a:lnSpc>
                <a:spcPct val="100000"/>
              </a:lnSpc>
              <a:spcBef>
                <a:spcPts val="0"/>
              </a:spcBef>
              <a:spcAft>
                <a:spcPts val="0"/>
              </a:spcAft>
              <a:buClr>
                <a:srgbClr val="000000"/>
              </a:buClr>
              <a:buSzPts val="1400"/>
              <a:buFont typeface="Arial"/>
              <a:buNone/>
              <a:defRPr/>
            </a:lvl8pPr>
            <a:lvl9pPr marL="0" lvl="8" indent="0" algn="l">
              <a:lnSpc>
                <a:spcPct val="100000"/>
              </a:lnSpc>
              <a:spcBef>
                <a:spcPts val="0"/>
              </a:spcBef>
              <a:spcAft>
                <a:spcPts val="0"/>
              </a:spcAft>
              <a:buClr>
                <a:srgbClr val="000000"/>
              </a:buClr>
              <a:buSzPts val="1400"/>
              <a:buFont typeface="Arial"/>
              <a:buNone/>
              <a:defRPr/>
            </a:lvl9pPr>
          </a:lstStyle>
          <a:p>
            <a:pPr marL="0" lvl="0" indent="0" algn="l"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47"/>
          <p:cNvSpPr txBox="1">
            <a:spLocks noGrp="1"/>
          </p:cNvSpPr>
          <p:nvPr>
            <p:ph type="title"/>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Font typeface="Arial"/>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endParaRPr/>
          </a:p>
        </p:txBody>
      </p:sp>
      <p:sp>
        <p:nvSpPr>
          <p:cNvPr id="46" name="Google Shape;46;p4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800"/>
              <a:buFont typeface="Arial"/>
              <a:buNone/>
              <a:defRPr/>
            </a:lvl1pPr>
            <a:lvl2pPr marL="914400" lvl="1" indent="-228600" algn="ctr">
              <a:lnSpc>
                <a:spcPct val="115000"/>
              </a:lnSpc>
              <a:spcBef>
                <a:spcPts val="1600"/>
              </a:spcBef>
              <a:spcAft>
                <a:spcPts val="0"/>
              </a:spcAft>
              <a:buSzPts val="1400"/>
              <a:buFont typeface="Arial"/>
              <a:buNone/>
              <a:defRPr/>
            </a:lvl2pPr>
            <a:lvl3pPr marL="1371600" lvl="2" indent="-228600" algn="ctr">
              <a:lnSpc>
                <a:spcPct val="115000"/>
              </a:lnSpc>
              <a:spcBef>
                <a:spcPts val="1600"/>
              </a:spcBef>
              <a:spcAft>
                <a:spcPts val="0"/>
              </a:spcAft>
              <a:buSzPts val="1400"/>
              <a:buFont typeface="Arial"/>
              <a:buNone/>
              <a:defRPr/>
            </a:lvl3pPr>
            <a:lvl4pPr marL="1828800" lvl="3" indent="-228600" algn="ctr">
              <a:lnSpc>
                <a:spcPct val="115000"/>
              </a:lnSpc>
              <a:spcBef>
                <a:spcPts val="1600"/>
              </a:spcBef>
              <a:spcAft>
                <a:spcPts val="0"/>
              </a:spcAft>
              <a:buSzPts val="1400"/>
              <a:buFont typeface="Arial"/>
              <a:buNone/>
              <a:defRPr/>
            </a:lvl4pPr>
            <a:lvl5pPr marL="2286000" lvl="4" indent="-228600" algn="ctr">
              <a:lnSpc>
                <a:spcPct val="115000"/>
              </a:lnSpc>
              <a:spcBef>
                <a:spcPts val="1600"/>
              </a:spcBef>
              <a:spcAft>
                <a:spcPts val="0"/>
              </a:spcAft>
              <a:buSzPts val="1400"/>
              <a:buFont typeface="Arial"/>
              <a:buNone/>
              <a:defRPr/>
            </a:lvl5pPr>
            <a:lvl6pPr marL="2743200" lvl="5" indent="-228600" algn="ctr">
              <a:lnSpc>
                <a:spcPct val="115000"/>
              </a:lnSpc>
              <a:spcBef>
                <a:spcPts val="1600"/>
              </a:spcBef>
              <a:spcAft>
                <a:spcPts val="0"/>
              </a:spcAft>
              <a:buSzPts val="1400"/>
              <a:buFont typeface="Arial"/>
              <a:buNone/>
              <a:defRPr/>
            </a:lvl6pPr>
            <a:lvl7pPr marL="3200400" lvl="6" indent="-228600" algn="ctr">
              <a:lnSpc>
                <a:spcPct val="115000"/>
              </a:lnSpc>
              <a:spcBef>
                <a:spcPts val="1600"/>
              </a:spcBef>
              <a:spcAft>
                <a:spcPts val="0"/>
              </a:spcAft>
              <a:buSzPts val="1400"/>
              <a:buFont typeface="Arial"/>
              <a:buNone/>
              <a:defRPr/>
            </a:lvl7pPr>
            <a:lvl8pPr marL="3657600" lvl="7" indent="-228600" algn="ctr">
              <a:lnSpc>
                <a:spcPct val="115000"/>
              </a:lnSpc>
              <a:spcBef>
                <a:spcPts val="1600"/>
              </a:spcBef>
              <a:spcAft>
                <a:spcPts val="0"/>
              </a:spcAft>
              <a:buSzPts val="1400"/>
              <a:buFont typeface="Arial"/>
              <a:buNone/>
              <a:defRPr/>
            </a:lvl8pPr>
            <a:lvl9pPr marL="4114800" lvl="8" indent="-228600" algn="ctr">
              <a:lnSpc>
                <a:spcPct val="115000"/>
              </a:lnSpc>
              <a:spcBef>
                <a:spcPts val="1600"/>
              </a:spcBef>
              <a:spcAft>
                <a:spcPts val="1600"/>
              </a:spcAft>
              <a:buSzPts val="1400"/>
              <a:buFont typeface="Arial"/>
              <a:buNone/>
              <a:defRPr/>
            </a:lvl9pPr>
          </a:lstStyle>
          <a:p>
            <a:endParaRPr/>
          </a:p>
        </p:txBody>
      </p:sp>
      <p:sp>
        <p:nvSpPr>
          <p:cNvPr id="47" name="Google Shape;47;p47"/>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lvl="0" indent="0" algn="l">
              <a:lnSpc>
                <a:spcPct val="100000"/>
              </a:lnSpc>
              <a:spcBef>
                <a:spcPts val="0"/>
              </a:spcBef>
              <a:spcAft>
                <a:spcPts val="0"/>
              </a:spcAft>
              <a:buClr>
                <a:srgbClr val="000000"/>
              </a:buClr>
              <a:buSzPts val="1400"/>
              <a:buFont typeface="Arial"/>
              <a:buNone/>
              <a:defRPr/>
            </a:lvl1pPr>
            <a:lvl2pPr marL="0" lvl="1" indent="0" algn="l">
              <a:lnSpc>
                <a:spcPct val="100000"/>
              </a:lnSpc>
              <a:spcBef>
                <a:spcPts val="0"/>
              </a:spcBef>
              <a:spcAft>
                <a:spcPts val="0"/>
              </a:spcAft>
              <a:buClr>
                <a:srgbClr val="000000"/>
              </a:buClr>
              <a:buSzPts val="1400"/>
              <a:buFont typeface="Arial"/>
              <a:buNone/>
              <a:defRPr/>
            </a:lvl2pPr>
            <a:lvl3pPr marL="0" lvl="2" indent="0" algn="l">
              <a:lnSpc>
                <a:spcPct val="100000"/>
              </a:lnSpc>
              <a:spcBef>
                <a:spcPts val="0"/>
              </a:spcBef>
              <a:spcAft>
                <a:spcPts val="0"/>
              </a:spcAft>
              <a:buClr>
                <a:srgbClr val="000000"/>
              </a:buClr>
              <a:buSzPts val="1400"/>
              <a:buFont typeface="Arial"/>
              <a:buNone/>
              <a:defRPr/>
            </a:lvl3pPr>
            <a:lvl4pPr marL="0" lvl="3" indent="0" algn="l">
              <a:lnSpc>
                <a:spcPct val="100000"/>
              </a:lnSpc>
              <a:spcBef>
                <a:spcPts val="0"/>
              </a:spcBef>
              <a:spcAft>
                <a:spcPts val="0"/>
              </a:spcAft>
              <a:buClr>
                <a:srgbClr val="000000"/>
              </a:buClr>
              <a:buSzPts val="1400"/>
              <a:buFont typeface="Arial"/>
              <a:buNone/>
              <a:defRPr/>
            </a:lvl4pPr>
            <a:lvl5pPr marL="0" lvl="4" indent="0" algn="l">
              <a:lnSpc>
                <a:spcPct val="100000"/>
              </a:lnSpc>
              <a:spcBef>
                <a:spcPts val="0"/>
              </a:spcBef>
              <a:spcAft>
                <a:spcPts val="0"/>
              </a:spcAft>
              <a:buClr>
                <a:srgbClr val="000000"/>
              </a:buClr>
              <a:buSzPts val="1400"/>
              <a:buFont typeface="Arial"/>
              <a:buNone/>
              <a:defRPr/>
            </a:lvl5pPr>
            <a:lvl6pPr marL="0" lvl="5" indent="0" algn="l">
              <a:lnSpc>
                <a:spcPct val="100000"/>
              </a:lnSpc>
              <a:spcBef>
                <a:spcPts val="0"/>
              </a:spcBef>
              <a:spcAft>
                <a:spcPts val="0"/>
              </a:spcAft>
              <a:buClr>
                <a:srgbClr val="000000"/>
              </a:buClr>
              <a:buSzPts val="1400"/>
              <a:buFont typeface="Arial"/>
              <a:buNone/>
              <a:defRPr/>
            </a:lvl6pPr>
            <a:lvl7pPr marL="0" lvl="6" indent="0" algn="l">
              <a:lnSpc>
                <a:spcPct val="100000"/>
              </a:lnSpc>
              <a:spcBef>
                <a:spcPts val="0"/>
              </a:spcBef>
              <a:spcAft>
                <a:spcPts val="0"/>
              </a:spcAft>
              <a:buClr>
                <a:srgbClr val="000000"/>
              </a:buClr>
              <a:buSzPts val="1400"/>
              <a:buFont typeface="Arial"/>
              <a:buNone/>
              <a:defRPr/>
            </a:lvl7pPr>
            <a:lvl8pPr marL="0" lvl="7" indent="0" algn="l">
              <a:lnSpc>
                <a:spcPct val="100000"/>
              </a:lnSpc>
              <a:spcBef>
                <a:spcPts val="0"/>
              </a:spcBef>
              <a:spcAft>
                <a:spcPts val="0"/>
              </a:spcAft>
              <a:buClr>
                <a:srgbClr val="000000"/>
              </a:buClr>
              <a:buSzPts val="1400"/>
              <a:buFont typeface="Arial"/>
              <a:buNone/>
              <a:defRPr/>
            </a:lvl8pPr>
            <a:lvl9pPr marL="0" lvl="8" indent="0" algn="l">
              <a:lnSpc>
                <a:spcPct val="100000"/>
              </a:lnSpc>
              <a:spcBef>
                <a:spcPts val="0"/>
              </a:spcBef>
              <a:spcAft>
                <a:spcPts val="0"/>
              </a:spcAft>
              <a:buClr>
                <a:srgbClr val="000000"/>
              </a:buClr>
              <a:buSzPts val="1400"/>
              <a:buFont typeface="Arial"/>
              <a:buNone/>
              <a:defRPr/>
            </a:lvl9pPr>
          </a:lstStyle>
          <a:p>
            <a:pPr marL="0" lvl="0" indent="0" algn="l"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空白">
    <p:spTree>
      <p:nvGrpSpPr>
        <p:cNvPr id="1" name="Shape 15"/>
        <p:cNvGrpSpPr/>
        <p:nvPr/>
      </p:nvGrpSpPr>
      <p:grpSpPr>
        <a:xfrm>
          <a:off x="0" y="0"/>
          <a:ext cx="0" cy="0"/>
          <a:chOff x="0" y="0"/>
          <a:chExt cx="0" cy="0"/>
        </a:xfrm>
      </p:grpSpPr>
      <p:sp>
        <p:nvSpPr>
          <p:cNvPr id="16" name="Shape 16"/>
          <p:cNvSpPr/>
          <p:nvPr/>
        </p:nvSpPr>
        <p:spPr>
          <a:xfrm>
            <a:off x="0" y="0"/>
            <a:ext cx="9143998" cy="189842"/>
          </a:xfrm>
          <a:prstGeom prst="rect">
            <a:avLst/>
          </a:prstGeom>
          <a:solidFill>
            <a:srgbClr val="5A9EB2"/>
          </a:solidFill>
          <a:ln>
            <a:noFill/>
          </a:ln>
        </p:spPr>
        <p:txBody>
          <a:bodyPr lIns="32750" tIns="32750" rIns="32750" bIns="32750" anchor="ctr" anchorCtr="0">
            <a:noAutofit/>
          </a:bodyPr>
          <a:lstStyle/>
          <a:p>
            <a:pPr marL="0" marR="0" lvl="0" indent="0" algn="ctr" rtl="0">
              <a:lnSpc>
                <a:spcPct val="100000"/>
              </a:lnSpc>
              <a:spcBef>
                <a:spcPts val="0"/>
              </a:spcBef>
              <a:spcAft>
                <a:spcPts val="0"/>
              </a:spcAft>
              <a:buClr>
                <a:srgbClr val="000000"/>
              </a:buClr>
              <a:buFont typeface="Helvetica Neue"/>
              <a:buNone/>
            </a:pPr>
            <a:endParaRPr sz="2300" b="0" i="0" u="none" strike="noStrike" cap="none">
              <a:solidFill>
                <a:srgbClr val="000000"/>
              </a:solidFill>
              <a:latin typeface="Helvetica Neue"/>
              <a:ea typeface="Helvetica Neue"/>
              <a:cs typeface="Helvetica Neue"/>
              <a:sym typeface="Helvetica Neue"/>
            </a:endParaRPr>
          </a:p>
        </p:txBody>
      </p:sp>
      <p:sp>
        <p:nvSpPr>
          <p:cNvPr id="17" name="Shape 17"/>
          <p:cNvSpPr txBox="1">
            <a:spLocks noGrp="1"/>
          </p:cNvSpPr>
          <p:nvPr>
            <p:ph type="sldNum" idx="12"/>
          </p:nvPr>
        </p:nvSpPr>
        <p:spPr>
          <a:xfrm>
            <a:off x="8889725" y="5654"/>
            <a:ext cx="254273" cy="178534"/>
          </a:xfrm>
          <a:prstGeom prst="rect">
            <a:avLst/>
          </a:prstGeom>
          <a:noFill/>
          <a:ln>
            <a:noFill/>
          </a:ln>
        </p:spPr>
        <p:txBody>
          <a:bodyPr lIns="29450" tIns="29450" rIns="29450" bIns="2945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zh-TW" sz="1000" b="0" i="0" u="none" strike="noStrike" cap="none">
                <a:solidFill>
                  <a:srgbClr val="000000"/>
                </a:solidFill>
                <a:latin typeface="Arial"/>
                <a:ea typeface="Arial"/>
                <a:cs typeface="Arial"/>
                <a:sym typeface="Arial"/>
              </a:rPr>
              <a:t>‹#›</a:t>
            </a:fld>
            <a:endParaRPr lang="zh-TW" sz="10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22162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2800"/>
              <a:buFont typeface="Arial"/>
              <a:buNone/>
              <a:defRPr sz="2800">
                <a:solidFill>
                  <a:schemeClr val="dk1"/>
                </a:solidFill>
              </a:defRPr>
            </a:lvl2pPr>
            <a:lvl3pPr lvl="2">
              <a:spcBef>
                <a:spcPts val="0"/>
              </a:spcBef>
              <a:spcAft>
                <a:spcPts val="0"/>
              </a:spcAft>
              <a:buClr>
                <a:schemeClr val="dk1"/>
              </a:buClr>
              <a:buSzPts val="2800"/>
              <a:buFont typeface="Arial"/>
              <a:buNone/>
              <a:defRPr sz="2800">
                <a:solidFill>
                  <a:schemeClr val="dk1"/>
                </a:solidFill>
              </a:defRPr>
            </a:lvl3pPr>
            <a:lvl4pPr lvl="3">
              <a:spcBef>
                <a:spcPts val="0"/>
              </a:spcBef>
              <a:spcAft>
                <a:spcPts val="0"/>
              </a:spcAft>
              <a:buClr>
                <a:schemeClr val="dk1"/>
              </a:buClr>
              <a:buSzPts val="2800"/>
              <a:buFont typeface="Arial"/>
              <a:buNone/>
              <a:defRPr sz="2800">
                <a:solidFill>
                  <a:schemeClr val="dk1"/>
                </a:solidFill>
              </a:defRPr>
            </a:lvl4pPr>
            <a:lvl5pPr lvl="4">
              <a:spcBef>
                <a:spcPts val="0"/>
              </a:spcBef>
              <a:spcAft>
                <a:spcPts val="0"/>
              </a:spcAft>
              <a:buClr>
                <a:schemeClr val="dk1"/>
              </a:buClr>
              <a:buSzPts val="2800"/>
              <a:buFont typeface="Arial"/>
              <a:buNone/>
              <a:defRPr sz="2800">
                <a:solidFill>
                  <a:schemeClr val="dk1"/>
                </a:solidFill>
              </a:defRPr>
            </a:lvl5pPr>
            <a:lvl6pPr lvl="5">
              <a:spcBef>
                <a:spcPts val="0"/>
              </a:spcBef>
              <a:spcAft>
                <a:spcPts val="0"/>
              </a:spcAft>
              <a:buClr>
                <a:schemeClr val="dk1"/>
              </a:buClr>
              <a:buSzPts val="2800"/>
              <a:buFont typeface="Arial"/>
              <a:buNone/>
              <a:defRPr sz="2800">
                <a:solidFill>
                  <a:schemeClr val="dk1"/>
                </a:solidFill>
              </a:defRPr>
            </a:lvl6pPr>
            <a:lvl7pPr lvl="6">
              <a:spcBef>
                <a:spcPts val="0"/>
              </a:spcBef>
              <a:spcAft>
                <a:spcPts val="0"/>
              </a:spcAft>
              <a:buClr>
                <a:schemeClr val="dk1"/>
              </a:buClr>
              <a:buSzPts val="2800"/>
              <a:buFont typeface="Arial"/>
              <a:buNone/>
              <a:defRPr sz="2800">
                <a:solidFill>
                  <a:schemeClr val="dk1"/>
                </a:solidFill>
              </a:defRPr>
            </a:lvl7pPr>
            <a:lvl8pPr lvl="7">
              <a:spcBef>
                <a:spcPts val="0"/>
              </a:spcBef>
              <a:spcAft>
                <a:spcPts val="0"/>
              </a:spcAft>
              <a:buClr>
                <a:schemeClr val="dk1"/>
              </a:buClr>
              <a:buSzPts val="2800"/>
              <a:buFont typeface="Arial"/>
              <a:buNone/>
              <a:defRPr sz="2800">
                <a:solidFill>
                  <a:schemeClr val="dk1"/>
                </a:solidFill>
              </a:defRPr>
            </a:lvl8pPr>
            <a:lvl9pPr lvl="8">
              <a:spcBef>
                <a:spcPts val="0"/>
              </a:spcBef>
              <a:spcAft>
                <a:spcPts val="0"/>
              </a:spcAft>
              <a:buClr>
                <a:schemeClr val="dk1"/>
              </a:buClr>
              <a:buSzPts val="2800"/>
              <a:buFont typeface="Arial"/>
              <a:buNone/>
              <a:defRPr sz="2800">
                <a:solidFill>
                  <a:schemeClr val="dk1"/>
                </a:solidFill>
              </a:defRPr>
            </a:lvl9pPr>
          </a:lstStyle>
          <a:p>
            <a:endParaRPr/>
          </a:p>
        </p:txBody>
      </p:sp>
      <p:sp>
        <p:nvSpPr>
          <p:cNvPr id="7" name="Google Shape;7;p3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7" r:id="rId7"/>
    <p:sldLayoutId id="2147483658" r:id="rId8"/>
    <p:sldLayoutId id="2147483672" r:id="rId9"/>
    <p:sldLayoutId id="2147483673" r:id="rId10"/>
    <p:sldLayoutId id="2147483674" r:id="rId11"/>
    <p:sldLayoutId id="214748367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A3C1A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283980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797D6851-A346-3D4D-A61A-10EE3EF965C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kumimoji="1" lang="zh-TW" altLang="en-US"/>
              <a:t>按一下以編輯母片標題樣式</a:t>
            </a:r>
          </a:p>
        </p:txBody>
      </p:sp>
      <p:sp>
        <p:nvSpPr>
          <p:cNvPr id="3" name="文字版面配置區 2">
            <a:extLst>
              <a:ext uri="{FF2B5EF4-FFF2-40B4-BE49-F238E27FC236}">
                <a16:creationId xmlns:a16="http://schemas.microsoft.com/office/drawing/2014/main" id="{BB7520BA-34C7-DD41-A6CE-59EAC26F43C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r>
              <a:rPr kumimoji="1" lang="zh-TW" altLang="en-US"/>
              <a:t>編輯母片文字樣式
第二層
第三層
第四層
第五層</a:t>
            </a:r>
          </a:p>
        </p:txBody>
      </p:sp>
      <p:sp>
        <p:nvSpPr>
          <p:cNvPr id="4" name="日期版面配置區 3">
            <a:extLst>
              <a:ext uri="{FF2B5EF4-FFF2-40B4-BE49-F238E27FC236}">
                <a16:creationId xmlns:a16="http://schemas.microsoft.com/office/drawing/2014/main" id="{F7AE1F56-752B-3342-B78F-3FEC4A135E5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kumimoji="1" lang="zh-TW" altLang="en-US"/>
          </a:p>
        </p:txBody>
      </p:sp>
      <p:sp>
        <p:nvSpPr>
          <p:cNvPr id="5" name="頁尾版面配置區 4">
            <a:extLst>
              <a:ext uri="{FF2B5EF4-FFF2-40B4-BE49-F238E27FC236}">
                <a16:creationId xmlns:a16="http://schemas.microsoft.com/office/drawing/2014/main" id="{F5591FEF-586D-A946-BD14-A6B8E278D1B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zh-TW" altLang="en-US"/>
          </a:p>
        </p:txBody>
      </p:sp>
      <p:sp>
        <p:nvSpPr>
          <p:cNvPr id="6" name="投影片編號版面配置區 5">
            <a:extLst>
              <a:ext uri="{FF2B5EF4-FFF2-40B4-BE49-F238E27FC236}">
                <a16:creationId xmlns:a16="http://schemas.microsoft.com/office/drawing/2014/main" id="{AEBBEF5C-C62A-A34C-8AF6-EF21B8E4B49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5416673-08BB-5646-9340-65BC7BFF23C0}" type="slidenum">
              <a:rPr kumimoji="1" lang="zh-TW" altLang="en-US" smtClean="0"/>
              <a:t>‹#›</a:t>
            </a:fld>
            <a:endParaRPr kumimoji="1" lang="zh-TW" altLang="en-US"/>
          </a:p>
        </p:txBody>
      </p:sp>
    </p:spTree>
    <p:extLst>
      <p:ext uri="{BB962C8B-B14F-4D97-AF65-F5344CB8AC3E}">
        <p14:creationId xmlns:p14="http://schemas.microsoft.com/office/powerpoint/2010/main" val="111311541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TW"/>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video" Target="../media/media4.MOV"/><Relationship Id="rId1" Type="http://schemas.microsoft.com/office/2007/relationships/media" Target="../media/media4.MOV"/><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notesSlide" Target="../notesSlides/notesSlide10.xml"/><Relationship Id="rId9" Type="http://schemas.openxmlformats.org/officeDocument/2006/relationships/image" Target="../media/image20.sv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OV"/><Relationship Id="rId1" Type="http://schemas.microsoft.com/office/2007/relationships/media" Target="../media/media5.MOV"/><Relationship Id="rId5" Type="http://schemas.openxmlformats.org/officeDocument/2006/relationships/image" Target="../media/image24.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slideLayout" Target="../slideLayouts/slideLayout1.xml"/><Relationship Id="rId7" Type="http://schemas.openxmlformats.org/officeDocument/2006/relationships/image" Target="../media/image27.png"/><Relationship Id="rId2" Type="http://schemas.openxmlformats.org/officeDocument/2006/relationships/video" Target="../media/media6.MOV"/><Relationship Id="rId1" Type="http://schemas.microsoft.com/office/2007/relationships/media" Target="../media/media6.MOV"/><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notesSlide" Target="../notesSlides/notesSlide13.xml"/><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4.xml"/><Relationship Id="rId4" Type="http://schemas.openxmlformats.org/officeDocument/2006/relationships/image" Target="../media/image35.svg"/></Relationships>
</file>

<file path=ppt/slides/_rels/slide2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9.xml"/><Relationship Id="rId5"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9.sv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descr="一張含有 美工圖案 的圖片&#10;&#10;自動產生的描述">
            <a:extLst>
              <a:ext uri="{FF2B5EF4-FFF2-40B4-BE49-F238E27FC236}">
                <a16:creationId xmlns:a16="http://schemas.microsoft.com/office/drawing/2014/main" id="{FDA8AE0A-D906-CE4C-95EC-2753FB895E29}"/>
              </a:ext>
            </a:extLst>
          </p:cNvPr>
          <p:cNvPicPr>
            <a:picLocks noChangeAspect="1"/>
          </p:cNvPicPr>
          <p:nvPr/>
        </p:nvPicPr>
        <p:blipFill>
          <a:blip r:embed="rId3"/>
          <a:stretch>
            <a:fillRect/>
          </a:stretch>
        </p:blipFill>
        <p:spPr>
          <a:xfrm>
            <a:off x="5768100" y="531663"/>
            <a:ext cx="2776485" cy="6202783"/>
          </a:xfrm>
          <a:prstGeom prst="rect">
            <a:avLst/>
          </a:prstGeom>
        </p:spPr>
      </p:pic>
      <p:sp>
        <p:nvSpPr>
          <p:cNvPr id="8" name="Shape 54">
            <a:extLst>
              <a:ext uri="{FF2B5EF4-FFF2-40B4-BE49-F238E27FC236}">
                <a16:creationId xmlns:a16="http://schemas.microsoft.com/office/drawing/2014/main" id="{9CD7BF6A-AB77-8E4A-BCDB-889E48F226F2}"/>
              </a:ext>
            </a:extLst>
          </p:cNvPr>
          <p:cNvSpPr txBox="1"/>
          <p:nvPr/>
        </p:nvSpPr>
        <p:spPr>
          <a:xfrm>
            <a:off x="-1218790" y="1101092"/>
            <a:ext cx="8520600" cy="2052600"/>
          </a:xfrm>
          <a:prstGeom prst="rect">
            <a:avLst/>
          </a:prstGeom>
          <a:noFill/>
          <a:ln>
            <a:noFill/>
          </a:ln>
        </p:spPr>
        <p:txBody>
          <a:bodyPr lIns="91425" tIns="91425" rIns="91425" bIns="91425" anchor="b" anchorCtr="0">
            <a:noAutofit/>
          </a:bodyPr>
          <a:lstStyle/>
          <a:p>
            <a:pPr lvl="0" algn="ctr"/>
            <a:r>
              <a:rPr lang="en-US" altLang="zh-TW" sz="4800" dirty="0">
                <a:solidFill>
                  <a:schemeClr val="bg1"/>
                </a:solidFill>
              </a:rPr>
              <a:t>Design Thinking </a:t>
            </a:r>
          </a:p>
          <a:p>
            <a:pPr lvl="0" algn="ctr"/>
            <a:r>
              <a:rPr lang="en-US" altLang="zh-TW" sz="4800" dirty="0">
                <a:solidFill>
                  <a:schemeClr val="bg1"/>
                </a:solidFill>
              </a:rPr>
              <a:t>Workshop</a:t>
            </a:r>
            <a:endParaRPr lang="zh-TW" altLang="en-US" sz="4800" dirty="0">
              <a:solidFill>
                <a:schemeClr val="bg1"/>
              </a:solidFill>
              <a:latin typeface="PingFang TC" panose="020B0400000000000000" pitchFamily="34" charset="-120"/>
              <a:ea typeface="PingFang TC" panose="020B0400000000000000" pitchFamily="34" charset="-120"/>
            </a:endParaRPr>
          </a:p>
        </p:txBody>
      </p:sp>
      <p:sp>
        <p:nvSpPr>
          <p:cNvPr id="9" name="Shape 55">
            <a:extLst>
              <a:ext uri="{FF2B5EF4-FFF2-40B4-BE49-F238E27FC236}">
                <a16:creationId xmlns:a16="http://schemas.microsoft.com/office/drawing/2014/main" id="{26A3CDD1-0700-0B4F-A9F8-CB55E3DDB846}"/>
              </a:ext>
            </a:extLst>
          </p:cNvPr>
          <p:cNvSpPr txBox="1"/>
          <p:nvPr/>
        </p:nvSpPr>
        <p:spPr>
          <a:xfrm>
            <a:off x="-984588" y="3145800"/>
            <a:ext cx="8520600" cy="1687200"/>
          </a:xfrm>
          <a:prstGeom prst="rect">
            <a:avLst/>
          </a:prstGeom>
          <a:noFill/>
          <a:ln>
            <a:noFill/>
          </a:ln>
        </p:spPr>
        <p:txBody>
          <a:bodyPr lIns="91425" tIns="91425" rIns="91425" bIns="91425" anchor="t" anchorCtr="0">
            <a:noAutofit/>
          </a:bodyPr>
          <a:lstStyle/>
          <a:p>
            <a:pPr lvl="0" algn="ctr"/>
            <a:r>
              <a:rPr lang="en-US" altLang="zh-TW" sz="2100" dirty="0">
                <a:solidFill>
                  <a:schemeClr val="bg1"/>
                </a:solidFill>
              </a:rPr>
              <a:t>Empathy</a:t>
            </a:r>
            <a:r>
              <a:rPr lang="zh-TW" altLang="en-US" sz="2100" dirty="0">
                <a:solidFill>
                  <a:schemeClr val="bg1"/>
                </a:solidFill>
                <a:latin typeface="PingFang TC" panose="020B0400000000000000" pitchFamily="34" charset="-120"/>
                <a:ea typeface="PingFang TC" panose="020B0400000000000000" pitchFamily="34" charset="-120"/>
              </a:rPr>
              <a:t>、</a:t>
            </a:r>
            <a:r>
              <a:rPr lang="en-US" altLang="zh-TW" sz="2100" dirty="0">
                <a:solidFill>
                  <a:schemeClr val="bg1"/>
                </a:solidFill>
                <a:latin typeface="PingFang TC" panose="020B0400000000000000" pitchFamily="34" charset="-120"/>
                <a:ea typeface="PingFang TC" panose="020B0400000000000000" pitchFamily="34" charset="-120"/>
              </a:rPr>
              <a:t>Define</a:t>
            </a:r>
            <a:r>
              <a:rPr lang="zh-TW" altLang="en-US" sz="2100" dirty="0">
                <a:solidFill>
                  <a:schemeClr val="bg1"/>
                </a:solidFill>
                <a:latin typeface="PingFang TC" panose="020B0400000000000000" pitchFamily="34" charset="-120"/>
                <a:ea typeface="PingFang TC" panose="020B0400000000000000" pitchFamily="34" charset="-120"/>
              </a:rPr>
              <a:t>、</a:t>
            </a:r>
            <a:r>
              <a:rPr lang="en-US" altLang="zh-TW" sz="2100" dirty="0">
                <a:solidFill>
                  <a:schemeClr val="bg1"/>
                </a:solidFill>
              </a:rPr>
              <a:t>Ideate</a:t>
            </a:r>
            <a:r>
              <a:rPr lang="zh-TW" altLang="en-US" sz="2100" dirty="0">
                <a:solidFill>
                  <a:schemeClr val="bg1"/>
                </a:solidFill>
                <a:latin typeface="PingFang TC" panose="020B0400000000000000" pitchFamily="34" charset="-120"/>
                <a:ea typeface="PingFang TC" panose="020B0400000000000000" pitchFamily="34" charset="-120"/>
              </a:rPr>
              <a:t>、</a:t>
            </a:r>
            <a:r>
              <a:rPr lang="en-US" altLang="zh-TW" sz="2100" dirty="0">
                <a:solidFill>
                  <a:schemeClr val="bg1"/>
                </a:solidFill>
              </a:rPr>
              <a:t>Prototype</a:t>
            </a:r>
            <a:r>
              <a:rPr lang="zh-TW" altLang="en-US" sz="2100" dirty="0">
                <a:solidFill>
                  <a:schemeClr val="bg1"/>
                </a:solidFill>
                <a:latin typeface="PingFang TC" panose="020B0400000000000000" pitchFamily="34" charset="-120"/>
                <a:ea typeface="PingFang TC" panose="020B0400000000000000" pitchFamily="34" charset="-120"/>
              </a:rPr>
              <a:t>、</a:t>
            </a:r>
            <a:r>
              <a:rPr lang="en-US" altLang="zh-TW" sz="2100" dirty="0">
                <a:solidFill>
                  <a:schemeClr val="bg1"/>
                </a:solidFill>
                <a:latin typeface="PingFang TC" panose="020B0400000000000000" pitchFamily="34" charset="-120"/>
                <a:ea typeface="PingFang TC" panose="020B0400000000000000" pitchFamily="34" charset="-120"/>
              </a:rPr>
              <a:t>Test</a:t>
            </a:r>
            <a:endParaRPr lang="zh-TW" altLang="en-US" sz="2100" dirty="0">
              <a:solidFill>
                <a:schemeClr val="bg1"/>
              </a:solidFill>
              <a:latin typeface="PingFang TC" panose="020B0400000000000000" pitchFamily="34" charset="-120"/>
              <a:ea typeface="PingFang TC" panose="020B0400000000000000" pitchFamily="34" charset="-120"/>
            </a:endParaRPr>
          </a:p>
          <a:p>
            <a:pPr lvl="0" algn="ctr" rtl="0">
              <a:spcBef>
                <a:spcPts val="0"/>
              </a:spcBef>
              <a:buNone/>
            </a:pPr>
            <a:endParaRPr sz="2100" dirty="0">
              <a:solidFill>
                <a:schemeClr val="bg1"/>
              </a:solidFill>
              <a:latin typeface="PingFang TC" panose="020B0400000000000000" pitchFamily="34" charset="-120"/>
              <a:ea typeface="PingFang TC" panose="020B0400000000000000" pitchFamily="34" charset="-120"/>
            </a:endParaRPr>
          </a:p>
          <a:p>
            <a:pPr lvl="0" algn="ctr"/>
            <a:r>
              <a:rPr lang="en-US" altLang="zh-TW" sz="2100" dirty="0">
                <a:solidFill>
                  <a:srgbClr val="C00000"/>
                </a:solidFill>
              </a:rPr>
              <a:t>Instructor</a:t>
            </a:r>
            <a:endParaRPr lang="zh-TW" altLang="zh-TW" sz="2100" dirty="0">
              <a:solidFill>
                <a:srgbClr val="C00000"/>
              </a:solidFill>
              <a:latin typeface="PingFang TC Light" panose="020B0300000000000000" pitchFamily="34" charset="-120"/>
              <a:ea typeface="PingFang TC Light" panose="020B0300000000000000" pitchFamily="34" charset="-120"/>
            </a:endParaRPr>
          </a:p>
        </p:txBody>
      </p:sp>
      <p:sp>
        <p:nvSpPr>
          <p:cNvPr id="10" name="矩形 9">
            <a:extLst>
              <a:ext uri="{FF2B5EF4-FFF2-40B4-BE49-F238E27FC236}">
                <a16:creationId xmlns:a16="http://schemas.microsoft.com/office/drawing/2014/main" id="{752CA525-D5AA-BB46-83CD-48C6E73A748B}"/>
              </a:ext>
            </a:extLst>
          </p:cNvPr>
          <p:cNvSpPr/>
          <p:nvPr/>
        </p:nvSpPr>
        <p:spPr>
          <a:xfrm>
            <a:off x="1486830" y="4698475"/>
            <a:ext cx="5207431" cy="338554"/>
          </a:xfrm>
          <a:prstGeom prst="rect">
            <a:avLst/>
          </a:prstGeom>
        </p:spPr>
        <p:txBody>
          <a:bodyPr wrap="square">
            <a:spAutoFit/>
          </a:bodyPr>
          <a:lstStyle/>
          <a:p>
            <a:r>
              <a:rPr lang="en-US" altLang="zh-TW" sz="800" dirty="0"/>
              <a:t>Welcome to use, please cite the source from design-thinking.tw. Licensed under the Creative Commons Attribution-</a:t>
            </a:r>
            <a:r>
              <a:rPr lang="en-US" altLang="zh-TW" sz="800" dirty="0" err="1"/>
              <a:t>NonCommercial</a:t>
            </a:r>
            <a:r>
              <a:rPr lang="en-US" altLang="zh-TW" sz="800" dirty="0"/>
              <a:t>-</a:t>
            </a:r>
            <a:r>
              <a:rPr lang="en-US" altLang="zh-TW" sz="800" dirty="0" err="1"/>
              <a:t>ShareAlike</a:t>
            </a:r>
            <a:r>
              <a:rPr lang="en-US" altLang="zh-TW" sz="800" dirty="0"/>
              <a:t> 3.0 Taiwan License.</a:t>
            </a:r>
            <a:endParaRPr lang="zh-TW" altLang="en-US" sz="400" dirty="0">
              <a:solidFill>
                <a:schemeClr val="tx2">
                  <a:lumMod val="25000"/>
                </a:schemeClr>
              </a:solidFill>
              <a:latin typeface="PingFang TC Light" panose="020B0300000000000000" pitchFamily="34" charset="-120"/>
              <a:ea typeface="PingFang TC Light" panose="020B0300000000000000" pitchFamily="34" charset="-120"/>
            </a:endParaRPr>
          </a:p>
        </p:txBody>
      </p:sp>
      <p:pic>
        <p:nvPicPr>
          <p:cNvPr id="11" name="Picture 2" descr="https://mirrors.creativecommons.org/presskit/buttons/88x31/png/by-nc-sa.png">
            <a:extLst>
              <a:ext uri="{FF2B5EF4-FFF2-40B4-BE49-F238E27FC236}">
                <a16:creationId xmlns:a16="http://schemas.microsoft.com/office/drawing/2014/main" id="{443C2BEF-A820-5242-B95D-E4ABFA688E1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9192" y="4729253"/>
            <a:ext cx="967638" cy="338554"/>
          </a:xfrm>
          <a:prstGeom prst="rect">
            <a:avLst/>
          </a:prstGeom>
          <a:noFill/>
          <a:extLst>
            <a:ext uri="{909E8E84-426E-40DD-AFC4-6F175D3DCCD1}">
              <a14:hiddenFill xmlns:a14="http://schemas.microsoft.com/office/drawing/2010/main">
                <a:solidFill>
                  <a:srgbClr val="FFFFFF"/>
                </a:solidFill>
              </a14:hiddenFill>
            </a:ext>
          </a:extLst>
        </p:spPr>
      </p:pic>
      <p:pic>
        <p:nvPicPr>
          <p:cNvPr id="12" name="圖片 11">
            <a:extLst>
              <a:ext uri="{FF2B5EF4-FFF2-40B4-BE49-F238E27FC236}">
                <a16:creationId xmlns:a16="http://schemas.microsoft.com/office/drawing/2014/main" id="{52EEA5B3-1F57-2747-8FA9-3D9497B2636A}"/>
              </a:ext>
            </a:extLst>
          </p:cNvPr>
          <p:cNvPicPr>
            <a:picLocks noChangeAspect="1"/>
          </p:cNvPicPr>
          <p:nvPr/>
        </p:nvPicPr>
        <p:blipFill rotWithShape="1">
          <a:blip r:embed="rId5"/>
          <a:srcRect l="20842" t="13649" r="18784" b="16015"/>
          <a:stretch/>
        </p:blipFill>
        <p:spPr>
          <a:xfrm>
            <a:off x="6527771" y="848707"/>
            <a:ext cx="1294421" cy="1490787"/>
          </a:xfrm>
          <a:prstGeom prst="rect">
            <a:avLst/>
          </a:prstGeom>
        </p:spPr>
      </p:pic>
      <p:sp>
        <p:nvSpPr>
          <p:cNvPr id="14" name="文字方塊 13">
            <a:extLst>
              <a:ext uri="{FF2B5EF4-FFF2-40B4-BE49-F238E27FC236}">
                <a16:creationId xmlns:a16="http://schemas.microsoft.com/office/drawing/2014/main" id="{055ECD06-C1C1-478B-AAA7-A15BD6629E53}"/>
              </a:ext>
            </a:extLst>
          </p:cNvPr>
          <p:cNvSpPr txBox="1"/>
          <p:nvPr/>
        </p:nvSpPr>
        <p:spPr>
          <a:xfrm>
            <a:off x="8361081" y="202239"/>
            <a:ext cx="614271" cy="215444"/>
          </a:xfrm>
          <a:prstGeom prst="rect">
            <a:avLst/>
          </a:prstGeom>
          <a:noFill/>
        </p:spPr>
        <p:txBody>
          <a:bodyPr wrap="none" rtlCol="0">
            <a:spAutoFit/>
          </a:bodyPr>
          <a:lstStyle/>
          <a:p>
            <a:r>
              <a:rPr lang="en-US" altLang="zh-TW" sz="800" dirty="0">
                <a:solidFill>
                  <a:schemeClr val="bg1"/>
                </a:solidFill>
                <a:latin typeface="PingFang TC" panose="020B0400000000000000" pitchFamily="34" charset="-120"/>
                <a:ea typeface="PingFang TC" panose="020B0400000000000000" pitchFamily="34" charset="-120"/>
              </a:rPr>
              <a:t>110.03</a:t>
            </a:r>
            <a:r>
              <a:rPr lang="zh-TW" altLang="en-US" sz="800" dirty="0">
                <a:solidFill>
                  <a:schemeClr val="bg1"/>
                </a:solidFill>
                <a:latin typeface="PingFang TC" panose="020B0400000000000000" pitchFamily="34" charset="-120"/>
                <a:ea typeface="PingFang TC" panose="020B0400000000000000" pitchFamily="34" charset="-120"/>
              </a:rPr>
              <a:t> 版</a:t>
            </a:r>
          </a:p>
        </p:txBody>
      </p:sp>
      <p:grpSp>
        <p:nvGrpSpPr>
          <p:cNvPr id="6" name="群組 5">
            <a:extLst>
              <a:ext uri="{FF2B5EF4-FFF2-40B4-BE49-F238E27FC236}">
                <a16:creationId xmlns:a16="http://schemas.microsoft.com/office/drawing/2014/main" id="{69B9B7B6-2D2F-4053-A3BA-6509F9B2A794}"/>
              </a:ext>
            </a:extLst>
          </p:cNvPr>
          <p:cNvGrpSpPr/>
          <p:nvPr/>
        </p:nvGrpSpPr>
        <p:grpSpPr>
          <a:xfrm>
            <a:off x="256228" y="178479"/>
            <a:ext cx="2191697" cy="262964"/>
            <a:chOff x="256228" y="178479"/>
            <a:chExt cx="2191697" cy="262964"/>
          </a:xfrm>
        </p:grpSpPr>
        <p:sp>
          <p:nvSpPr>
            <p:cNvPr id="3" name="文字方塊 2">
              <a:extLst>
                <a:ext uri="{FF2B5EF4-FFF2-40B4-BE49-F238E27FC236}">
                  <a16:creationId xmlns:a16="http://schemas.microsoft.com/office/drawing/2014/main" id="{9B330A1C-E3C3-46A9-9E5C-E70CB53EF7A4}"/>
                </a:ext>
              </a:extLst>
            </p:cNvPr>
            <p:cNvSpPr txBox="1"/>
            <p:nvPr/>
          </p:nvSpPr>
          <p:spPr>
            <a:xfrm>
              <a:off x="519192" y="202239"/>
              <a:ext cx="1928733" cy="215444"/>
            </a:xfrm>
            <a:prstGeom prst="rect">
              <a:avLst/>
            </a:prstGeom>
            <a:noFill/>
          </p:spPr>
          <p:txBody>
            <a:bodyPr wrap="none" rtlCol="0">
              <a:spAutoFit/>
            </a:bodyPr>
            <a:lstStyle/>
            <a:p>
              <a:r>
                <a:rPr lang="zh-TW" altLang="zh-TW" sz="800" dirty="0">
                  <a:solidFill>
                    <a:schemeClr val="bg1"/>
                  </a:solidFill>
                  <a:latin typeface="PingFang TC" panose="020B0400000000000000" pitchFamily="34" charset="-120"/>
                  <a:ea typeface="PingFang TC" panose="020B0400000000000000" pitchFamily="34" charset="-120"/>
                </a:rPr>
                <a:t>教育部跨領域教師發展暨人才培育計畫</a:t>
              </a:r>
              <a:endParaRPr lang="zh-TW" altLang="en-US" sz="800" dirty="0">
                <a:solidFill>
                  <a:schemeClr val="bg1"/>
                </a:solidFill>
                <a:latin typeface="PingFang TC" panose="020B0400000000000000" pitchFamily="34" charset="-120"/>
                <a:ea typeface="PingFang TC" panose="020B0400000000000000" pitchFamily="34" charset="-120"/>
              </a:endParaRPr>
            </a:p>
          </p:txBody>
        </p:sp>
        <p:pic>
          <p:nvPicPr>
            <p:cNvPr id="5" name="圖片 4">
              <a:extLst>
                <a:ext uri="{FF2B5EF4-FFF2-40B4-BE49-F238E27FC236}">
                  <a16:creationId xmlns:a16="http://schemas.microsoft.com/office/drawing/2014/main" id="{FE3345D6-83A3-4623-8979-FCB9EB6B571A}"/>
                </a:ext>
              </a:extLst>
            </p:cNvPr>
            <p:cNvPicPr>
              <a:picLocks noChangeAspect="1"/>
            </p:cNvPicPr>
            <p:nvPr/>
          </p:nvPicPr>
          <p:blipFill>
            <a:blip r:embed="rId6"/>
            <a:stretch>
              <a:fillRect/>
            </a:stretch>
          </p:blipFill>
          <p:spPr>
            <a:xfrm>
              <a:off x="256228" y="178479"/>
              <a:ext cx="262964" cy="262964"/>
            </a:xfrm>
            <a:prstGeom prst="rect">
              <a:avLst/>
            </a:prstGeom>
          </p:spPr>
        </p:pic>
      </p:grpSp>
    </p:spTree>
    <p:extLst>
      <p:ext uri="{BB962C8B-B14F-4D97-AF65-F5344CB8AC3E}">
        <p14:creationId xmlns:p14="http://schemas.microsoft.com/office/powerpoint/2010/main" val="581210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200" name="Google Shape;200;p10"/>
          <p:cNvSpPr txBox="1">
            <a:spLocks noGrp="1"/>
          </p:cNvSpPr>
          <p:nvPr>
            <p:ph type="body" idx="1"/>
          </p:nvPr>
        </p:nvSpPr>
        <p:spPr>
          <a:xfrm>
            <a:off x="311700" y="1457275"/>
            <a:ext cx="3999900" cy="3520800"/>
          </a:xfrm>
          <a:prstGeom prst="rect">
            <a:avLst/>
          </a:prstGeom>
          <a:noFill/>
          <a:ln w="28575" cap="flat" cmpd="sng">
            <a:solidFill>
              <a:srgbClr val="A2C4C9"/>
            </a:solidFill>
            <a:prstDash val="solid"/>
            <a:round/>
            <a:headEnd type="none" w="sm" len="sm"/>
            <a:tailEnd type="none" w="sm" len="sm"/>
          </a:ln>
        </p:spPr>
        <p:txBody>
          <a:bodyPr spcFirstLastPara="1" wrap="square" lIns="91425" tIns="91425" rIns="91425" bIns="91425" anchor="t" anchorCtr="0">
            <a:noAutofit/>
          </a:bodyPr>
          <a:lstStyle/>
          <a:p>
            <a:pPr marL="0" lvl="0" indent="0">
              <a:buSzPts val="2400"/>
            </a:pPr>
            <a:r>
              <a:rPr lang="zh-TW" altLang="zh-TW" sz="2400"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rPr>
              <a:t>＊＊</a:t>
            </a:r>
            <a:r>
              <a:rPr lang="en-US" altLang="zh-TW" sz="2000" dirty="0">
                <a:solidFill>
                  <a:srgbClr val="C00000"/>
                </a:solidFill>
              </a:rPr>
              <a:t>Goals and Wishes</a:t>
            </a:r>
            <a:r>
              <a:rPr lang="en-US" altLang="zh-TW" dirty="0"/>
              <a:t> </a:t>
            </a:r>
            <a:r>
              <a:rPr lang="zh-TW" altLang="zh-TW" sz="2400"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rPr>
              <a:t>＊＊ </a:t>
            </a:r>
            <a:endParaRPr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endParaRPr>
          </a:p>
          <a:p>
            <a:pPr marL="0" indent="0">
              <a:spcBef>
                <a:spcPts val="1600"/>
              </a:spcBef>
            </a:pPr>
            <a:r>
              <a:rPr lang="en-US" altLang="zh-TW" dirty="0"/>
              <a:t>Based on the previous pages’ information, what is your partner trying to achieve? </a:t>
            </a:r>
            <a:br>
              <a:rPr lang="zh-TW"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rPr>
            </a:br>
            <a:endParaRPr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endParaRPr>
          </a:p>
          <a:p>
            <a:pPr marL="0" lvl="0" indent="0">
              <a:spcBef>
                <a:spcPts val="1600"/>
              </a:spcBef>
              <a:buSzPts val="2400"/>
            </a:pPr>
            <a:r>
              <a:rPr lang="zh-TW" sz="2400"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rPr>
              <a:t>＊＊</a:t>
            </a:r>
            <a:r>
              <a:rPr lang="en-US" altLang="zh-TW" dirty="0"/>
              <a:t> </a:t>
            </a:r>
            <a:r>
              <a:rPr lang="en-US" altLang="zh-TW" sz="2000" dirty="0">
                <a:solidFill>
                  <a:srgbClr val="C00000"/>
                </a:solidFill>
              </a:rPr>
              <a:t>Insights</a:t>
            </a:r>
            <a:r>
              <a:rPr lang="en-US" altLang="zh-TW" dirty="0"/>
              <a:t> </a:t>
            </a:r>
            <a:r>
              <a:rPr lang="zh-TW" sz="2400"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rPr>
              <a:t>＊＊</a:t>
            </a:r>
            <a:r>
              <a:rPr lang="zh-TW"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rPr>
              <a:t> </a:t>
            </a:r>
            <a:endParaRPr lang="en-US" altLang="zh-TW"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endParaRPr>
          </a:p>
          <a:p>
            <a:pPr marL="0" indent="0">
              <a:spcBef>
                <a:spcPts val="1600"/>
              </a:spcBef>
              <a:buSzPts val="2400"/>
            </a:pPr>
            <a:r>
              <a:rPr lang="en-US" altLang="zh-TW" dirty="0"/>
              <a:t>(Based on the information, what’s something you see about your partner’s experience that maybe s/he doesn’t see?)</a:t>
            </a:r>
            <a:br>
              <a:rPr lang="en-US" altLang="zh-TW"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rPr>
            </a:br>
            <a:endParaRPr lang="en-US" dirty="0">
              <a:solidFill>
                <a:srgbClr val="FF0000"/>
              </a:solidFill>
              <a:latin typeface="PingFang TC Light" panose="020B0300000000000000" pitchFamily="34" charset="-120"/>
              <a:ea typeface="PingFang TC Light" panose="020B0300000000000000" pitchFamily="34" charset="-120"/>
              <a:cs typeface="Microsoft JhengHei"/>
              <a:sym typeface="Microsoft JhengHei"/>
            </a:endParaRPr>
          </a:p>
        </p:txBody>
      </p:sp>
      <p:sp>
        <p:nvSpPr>
          <p:cNvPr id="201" name="Google Shape;201;p10"/>
          <p:cNvSpPr txBox="1">
            <a:spLocks noGrp="1"/>
          </p:cNvSpPr>
          <p:nvPr>
            <p:ph type="body" idx="2"/>
          </p:nvPr>
        </p:nvSpPr>
        <p:spPr>
          <a:xfrm>
            <a:off x="4832400" y="1457275"/>
            <a:ext cx="3999900" cy="3520800"/>
          </a:xfrm>
          <a:prstGeom prst="rect">
            <a:avLst/>
          </a:prstGeom>
          <a:noFill/>
          <a:ln w="28575" cap="flat" cmpd="sng">
            <a:solidFill>
              <a:srgbClr val="D8D8D8"/>
            </a:solidFill>
            <a:prstDash val="solid"/>
            <a:round/>
            <a:headEnd type="none" w="sm" len="sm"/>
            <a:tailEnd type="none" w="sm" len="sm"/>
          </a:ln>
        </p:spPr>
        <p:txBody>
          <a:bodyPr spcFirstLastPara="1" wrap="square" lIns="91425" tIns="91425" rIns="91425" bIns="91425" anchor="t" anchorCtr="0">
            <a:noAutofit/>
          </a:bodyPr>
          <a:lstStyle/>
          <a:p>
            <a:pPr marL="0" lvl="0" indent="0" algn="ctr"/>
            <a:br>
              <a:rPr lang="zh-TW" dirty="0">
                <a:solidFill>
                  <a:srgbClr val="BFBFBF"/>
                </a:solidFill>
                <a:latin typeface="PingFang TC Light" panose="020B0300000000000000" pitchFamily="34" charset="-120"/>
                <a:ea typeface="PingFang TC Light" panose="020B0300000000000000" pitchFamily="34" charset="-120"/>
                <a:cs typeface="Microsoft JhengHei"/>
                <a:sym typeface="Microsoft JhengHei"/>
              </a:rPr>
            </a:br>
            <a:r>
              <a:rPr lang="zh-TW" dirty="0">
                <a:solidFill>
                  <a:srgbClr val="BFBFBF"/>
                </a:solidFill>
                <a:latin typeface="PingFang TC Light" panose="020B0300000000000000" pitchFamily="34" charset="-120"/>
                <a:ea typeface="PingFang TC Light" panose="020B0300000000000000" pitchFamily="34" charset="-120"/>
                <a:cs typeface="Microsoft JhengHei"/>
                <a:sym typeface="Microsoft JhengHei"/>
              </a:rPr>
              <a:t>______________________________________</a:t>
            </a:r>
            <a:br>
              <a:rPr lang="zh-TW" dirty="0">
                <a:solidFill>
                  <a:srgbClr val="BFBFBF"/>
                </a:solidFill>
                <a:latin typeface="PingFang TC Light" panose="020B0300000000000000" pitchFamily="34" charset="-120"/>
                <a:ea typeface="PingFang TC Light" panose="020B0300000000000000" pitchFamily="34" charset="-120"/>
                <a:cs typeface="Microsoft JhengHei"/>
                <a:sym typeface="Microsoft JhengHei"/>
              </a:rPr>
            </a:br>
            <a:r>
              <a:rPr lang="en-US" altLang="zh-TW" dirty="0">
                <a:solidFill>
                  <a:srgbClr val="BFBFBF"/>
                </a:solidFill>
              </a:rPr>
              <a:t>partner’s name/description </a:t>
            </a:r>
          </a:p>
          <a:p>
            <a:pPr marL="0" lvl="0" indent="0">
              <a:spcBef>
                <a:spcPts val="1600"/>
              </a:spcBef>
            </a:pPr>
            <a:r>
              <a:rPr lang="en-US" altLang="zh-TW" dirty="0">
                <a:solidFill>
                  <a:srgbClr val="BFBFBF"/>
                </a:solidFill>
              </a:rPr>
              <a:t>needs a way to</a:t>
            </a:r>
            <a:r>
              <a:rPr lang="zh-TW" dirty="0">
                <a:solidFill>
                  <a:srgbClr val="BFBFBF"/>
                </a:solidFill>
                <a:latin typeface="PingFang TC Light" panose="020B0300000000000000" pitchFamily="34" charset="-120"/>
                <a:ea typeface="PingFang TC Light" panose="020B0300000000000000" pitchFamily="34" charset="-120"/>
                <a:cs typeface="Microsoft JhengHei"/>
                <a:sym typeface="Microsoft JhengHei"/>
              </a:rPr>
              <a:t>____________________________</a:t>
            </a:r>
            <a:br>
              <a:rPr lang="zh-TW" dirty="0">
                <a:solidFill>
                  <a:srgbClr val="BFBFBF"/>
                </a:solidFill>
                <a:latin typeface="PingFang TC Light" panose="020B0300000000000000" pitchFamily="34" charset="-120"/>
                <a:ea typeface="PingFang TC Light" panose="020B0300000000000000" pitchFamily="34" charset="-120"/>
                <a:cs typeface="Microsoft JhengHei"/>
                <a:sym typeface="Microsoft JhengHei"/>
              </a:rPr>
            </a:br>
            <a:r>
              <a:rPr lang="zh-TW" dirty="0">
                <a:solidFill>
                  <a:srgbClr val="BFBFBF"/>
                </a:solidFill>
                <a:latin typeface="PingFang TC Light" panose="020B0300000000000000" pitchFamily="34" charset="-120"/>
                <a:ea typeface="PingFang TC Light" panose="020B0300000000000000" pitchFamily="34" charset="-120"/>
                <a:cs typeface="Microsoft JhengHei"/>
                <a:sym typeface="Microsoft JhengHei"/>
              </a:rPr>
              <a:t>                                        </a:t>
            </a:r>
            <a:r>
              <a:rPr lang="en-US" altLang="zh-TW" dirty="0">
                <a:solidFill>
                  <a:srgbClr val="BFBFBF"/>
                </a:solidFill>
                <a:latin typeface="PingFang TC Light" panose="020B0300000000000000" pitchFamily="34" charset="-120"/>
                <a:ea typeface="PingFang TC Light" panose="020B0300000000000000" pitchFamily="34" charset="-120"/>
                <a:cs typeface="Microsoft JhengHei"/>
                <a:sym typeface="Microsoft JhengHei"/>
              </a:rPr>
              <a:t>u</a:t>
            </a:r>
            <a:r>
              <a:rPr lang="en-US" altLang="zh-TW" dirty="0">
                <a:solidFill>
                  <a:srgbClr val="BFBFBF"/>
                </a:solidFill>
              </a:rPr>
              <a:t>ser’s need</a:t>
            </a:r>
            <a:endParaRPr dirty="0">
              <a:solidFill>
                <a:srgbClr val="BFBFBF"/>
              </a:solidFill>
              <a:latin typeface="PingFang TC Light" panose="020B0300000000000000" pitchFamily="34" charset="-120"/>
              <a:ea typeface="PingFang TC Light" panose="020B0300000000000000" pitchFamily="34" charset="-120"/>
            </a:endParaRPr>
          </a:p>
          <a:p>
            <a:pPr marL="0" indent="0">
              <a:spcBef>
                <a:spcPts val="1600"/>
              </a:spcBef>
            </a:pPr>
            <a:r>
              <a:rPr lang="en-US" altLang="zh-TW" dirty="0">
                <a:solidFill>
                  <a:srgbClr val="BFBFBF"/>
                </a:solidFill>
              </a:rPr>
              <a:t>because (or “but . . .” or “Surprisingly . . .”)</a:t>
            </a:r>
            <a:br>
              <a:rPr lang="zh-TW" dirty="0">
                <a:solidFill>
                  <a:srgbClr val="BFBFBF"/>
                </a:solidFill>
                <a:latin typeface="PingFang TC Light" panose="020B0300000000000000" pitchFamily="34" charset="-120"/>
                <a:ea typeface="PingFang TC Light" panose="020B0300000000000000" pitchFamily="34" charset="-120"/>
                <a:cs typeface="Microsoft JhengHei"/>
                <a:sym typeface="Microsoft JhengHei"/>
              </a:rPr>
            </a:br>
            <a:endParaRPr lang="en-US" altLang="zh-TW" dirty="0">
              <a:solidFill>
                <a:srgbClr val="BFBFBF"/>
              </a:solidFill>
              <a:latin typeface="PingFang TC Light" panose="020B0300000000000000" pitchFamily="34" charset="-120"/>
              <a:ea typeface="PingFang TC Light" panose="020B0300000000000000" pitchFamily="34" charset="-120"/>
              <a:cs typeface="Microsoft JhengHei"/>
              <a:sym typeface="Microsoft JhengHei"/>
            </a:endParaRPr>
          </a:p>
          <a:p>
            <a:pPr marL="0" indent="0" algn="ctr">
              <a:spcBef>
                <a:spcPts val="1600"/>
              </a:spcBef>
            </a:pPr>
            <a:r>
              <a:rPr lang="en-US" altLang="zh-TW" dirty="0">
                <a:solidFill>
                  <a:srgbClr val="BFBFBF"/>
                </a:solidFill>
                <a:latin typeface="PingFang TC Light" panose="020B0300000000000000" pitchFamily="34" charset="-120"/>
                <a:ea typeface="PingFang TC Light" panose="020B0300000000000000" pitchFamily="34" charset="-120"/>
                <a:cs typeface="Microsoft JhengHei"/>
                <a:sym typeface="Microsoft JhengHei"/>
              </a:rPr>
              <a:t>______________________________________</a:t>
            </a:r>
            <a:br>
              <a:rPr lang="en-US" altLang="zh-TW" dirty="0">
                <a:solidFill>
                  <a:srgbClr val="BFBFBF"/>
                </a:solidFill>
                <a:latin typeface="PingFang TC Light" panose="020B0300000000000000" pitchFamily="34" charset="-120"/>
                <a:ea typeface="PingFang TC Light" panose="020B0300000000000000" pitchFamily="34" charset="-120"/>
                <a:cs typeface="Microsoft JhengHei"/>
                <a:sym typeface="Microsoft JhengHei"/>
              </a:rPr>
            </a:br>
            <a:br>
              <a:rPr lang="en-US" altLang="zh-TW" dirty="0">
                <a:solidFill>
                  <a:srgbClr val="BFBFBF"/>
                </a:solidFill>
                <a:latin typeface="PingFang TC Light" panose="020B0300000000000000" pitchFamily="34" charset="-120"/>
                <a:ea typeface="PingFang TC Light" panose="020B0300000000000000" pitchFamily="34" charset="-120"/>
                <a:cs typeface="Microsoft JhengHei"/>
                <a:sym typeface="Microsoft JhengHei"/>
              </a:rPr>
            </a:br>
            <a:r>
              <a:rPr lang="en-US" altLang="zh-TW" dirty="0">
                <a:solidFill>
                  <a:srgbClr val="BFBFBF"/>
                </a:solidFill>
                <a:latin typeface="PingFang TC Light" panose="020B0300000000000000" pitchFamily="34" charset="-120"/>
                <a:ea typeface="PingFang TC Light" panose="020B0300000000000000" pitchFamily="34" charset="-120"/>
                <a:cs typeface="Microsoft JhengHei"/>
                <a:sym typeface="Microsoft JhengHei"/>
              </a:rPr>
              <a:t>______________________________________</a:t>
            </a:r>
            <a:br>
              <a:rPr lang="en-US" altLang="zh-TW" dirty="0">
                <a:solidFill>
                  <a:srgbClr val="BFBFBF"/>
                </a:solidFill>
                <a:latin typeface="PingFang TC Light" panose="020B0300000000000000" pitchFamily="34" charset="-120"/>
                <a:ea typeface="PingFang TC Light" panose="020B0300000000000000" pitchFamily="34" charset="-120"/>
                <a:cs typeface="Microsoft JhengHei"/>
                <a:sym typeface="Microsoft JhengHei"/>
              </a:rPr>
            </a:br>
            <a:r>
              <a:rPr lang="en-US" altLang="zh-TW" dirty="0">
                <a:solidFill>
                  <a:srgbClr val="BFBFBF"/>
                </a:solidFill>
                <a:latin typeface="PingFang TC Light" panose="020B0300000000000000" pitchFamily="34" charset="-120"/>
                <a:ea typeface="PingFang TC Light" panose="020B0300000000000000" pitchFamily="34" charset="-120"/>
                <a:cs typeface="Microsoft JhengHei"/>
                <a:sym typeface="Microsoft JhengHei"/>
              </a:rPr>
              <a:t>i</a:t>
            </a:r>
            <a:r>
              <a:rPr lang="en-US" altLang="zh-TW" dirty="0">
                <a:solidFill>
                  <a:srgbClr val="BFBFBF"/>
                </a:solidFill>
              </a:rPr>
              <a:t>nsight</a:t>
            </a:r>
            <a:endParaRPr lang="en-US" dirty="0">
              <a:solidFill>
                <a:srgbClr val="BFBFBF"/>
              </a:solidFill>
              <a:latin typeface="PingFang TC Light" panose="020B0300000000000000" pitchFamily="34" charset="-120"/>
              <a:ea typeface="PingFang TC Light" panose="020B0300000000000000" pitchFamily="34" charset="-120"/>
            </a:endParaRPr>
          </a:p>
          <a:p>
            <a:pPr marL="0" lvl="0" indent="0" algn="l" rtl="0">
              <a:lnSpc>
                <a:spcPct val="115000"/>
              </a:lnSpc>
              <a:spcBef>
                <a:spcPts val="1600"/>
              </a:spcBef>
              <a:spcAft>
                <a:spcPts val="0"/>
              </a:spcAft>
              <a:buSzPts val="1400"/>
              <a:buFont typeface="Arial"/>
              <a:buNone/>
            </a:pPr>
            <a:endParaRPr dirty="0">
              <a:solidFill>
                <a:srgbClr val="BFBFBF"/>
              </a:solidFill>
              <a:latin typeface="PingFang TC Light" panose="020B0300000000000000" pitchFamily="34" charset="-120"/>
              <a:ea typeface="PingFang TC Light" panose="020B0300000000000000" pitchFamily="34" charset="-120"/>
              <a:cs typeface="Microsoft JhengHei"/>
              <a:sym typeface="Microsoft JhengHei"/>
            </a:endParaRPr>
          </a:p>
        </p:txBody>
      </p:sp>
      <p:sp>
        <p:nvSpPr>
          <p:cNvPr id="202" name="Google Shape;202;p10"/>
          <p:cNvSpPr txBox="1"/>
          <p:nvPr/>
        </p:nvSpPr>
        <p:spPr>
          <a:xfrm>
            <a:off x="299174" y="1133182"/>
            <a:ext cx="3999900" cy="277207"/>
          </a:xfrm>
          <a:prstGeom prst="rect">
            <a:avLst/>
          </a:prstGeom>
          <a:noFill/>
          <a:ln>
            <a:noFill/>
          </a:ln>
        </p:spPr>
        <p:txBody>
          <a:bodyPr spcFirstLastPara="1" wrap="square" lIns="91425" tIns="91425" rIns="91425" bIns="91425" anchor="ctr" anchorCtr="0">
            <a:noAutofit/>
          </a:bodyPr>
          <a:lstStyle/>
          <a:p>
            <a:pPr lvl="0">
              <a:lnSpc>
                <a:spcPct val="115000"/>
              </a:lnSpc>
              <a:buClr>
                <a:srgbClr val="FF0000"/>
              </a:buClr>
              <a:buSzPts val="1800"/>
            </a:pPr>
            <a:r>
              <a:rPr lang="en-US" altLang="zh-TW" sz="1800" dirty="0">
                <a:solidFill>
                  <a:srgbClr val="C00000"/>
                </a:solidFill>
              </a:rPr>
              <a:t>Capture</a:t>
            </a:r>
            <a:r>
              <a:rPr lang="en-US" altLang="zh-TW" sz="1800" dirty="0"/>
              <a:t> </a:t>
            </a:r>
            <a:r>
              <a:rPr lang="en-US" altLang="zh-TW" sz="1800" dirty="0">
                <a:solidFill>
                  <a:srgbClr val="C00000"/>
                </a:solidFill>
              </a:rPr>
              <a:t>findings </a:t>
            </a:r>
            <a:r>
              <a:rPr lang="en-US" altLang="zh-TW" dirty="0"/>
              <a:t>3 min</a:t>
            </a:r>
            <a:r>
              <a:rPr lang="zh-TW" sz="1800" u="none" strike="noStrike" cap="none"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rPr>
              <a:t> </a:t>
            </a:r>
            <a:endParaRPr dirty="0">
              <a:latin typeface="PingFang TC Light" panose="020B0300000000000000" pitchFamily="34" charset="-120"/>
              <a:ea typeface="PingFang TC Light" panose="020B0300000000000000" pitchFamily="34" charset="-120"/>
            </a:endParaRPr>
          </a:p>
        </p:txBody>
      </p:sp>
      <p:sp>
        <p:nvSpPr>
          <p:cNvPr id="203" name="Google Shape;203;p10"/>
          <p:cNvSpPr txBox="1"/>
          <p:nvPr/>
        </p:nvSpPr>
        <p:spPr>
          <a:xfrm>
            <a:off x="4832399" y="1133182"/>
            <a:ext cx="4330877" cy="323968"/>
          </a:xfrm>
          <a:prstGeom prst="rect">
            <a:avLst/>
          </a:prstGeom>
          <a:noFill/>
          <a:ln>
            <a:noFill/>
          </a:ln>
        </p:spPr>
        <p:txBody>
          <a:bodyPr spcFirstLastPara="1" wrap="square" lIns="91425" tIns="91425" rIns="91425" bIns="91425" anchor="ctr" anchorCtr="0">
            <a:noAutofit/>
          </a:bodyPr>
          <a:lstStyle/>
          <a:p>
            <a:pPr lvl="0">
              <a:lnSpc>
                <a:spcPct val="115000"/>
              </a:lnSpc>
              <a:buClr>
                <a:srgbClr val="BFBFBF"/>
              </a:buClr>
              <a:buSzPts val="1800"/>
            </a:pPr>
            <a:r>
              <a:rPr lang="en-US" altLang="zh-TW" sz="1600" dirty="0">
                <a:solidFill>
                  <a:srgbClr val="BFBFBF"/>
                </a:solidFill>
              </a:rPr>
              <a:t>Take a stand with a point-of-view (POV)</a:t>
            </a:r>
            <a:r>
              <a:rPr lang="en-US" altLang="zh-TW" dirty="0">
                <a:solidFill>
                  <a:srgbClr val="BFBFBF"/>
                </a:solidFill>
              </a:rPr>
              <a:t> 3 min</a:t>
            </a:r>
            <a:r>
              <a:rPr lang="zh-TW" sz="1400" u="none" strike="noStrike" cap="none" dirty="0">
                <a:solidFill>
                  <a:srgbClr val="BFBFBF"/>
                </a:solidFill>
                <a:latin typeface="PingFang TC Light" panose="020B0300000000000000" pitchFamily="34" charset="-120"/>
                <a:ea typeface="PingFang TC Light" panose="020B0300000000000000" pitchFamily="34" charset="-120"/>
                <a:cs typeface="Microsoft JhengHei"/>
                <a:sym typeface="Microsoft JhengHei"/>
              </a:rPr>
              <a:t> </a:t>
            </a:r>
            <a:endParaRPr dirty="0">
              <a:solidFill>
                <a:srgbClr val="BFBFBF"/>
              </a:solidFill>
              <a:latin typeface="PingFang TC Light" panose="020B0300000000000000" pitchFamily="34" charset="-120"/>
              <a:ea typeface="PingFang TC Light" panose="020B0300000000000000" pitchFamily="34" charset="-120"/>
            </a:endParaRPr>
          </a:p>
        </p:txBody>
      </p:sp>
      <p:sp>
        <p:nvSpPr>
          <p:cNvPr id="12" name="文字方塊 11">
            <a:extLst>
              <a:ext uri="{FF2B5EF4-FFF2-40B4-BE49-F238E27FC236}">
                <a16:creationId xmlns:a16="http://schemas.microsoft.com/office/drawing/2014/main" id="{A418E63F-53DB-E14A-A904-D739444B38B7}"/>
              </a:ext>
            </a:extLst>
          </p:cNvPr>
          <p:cNvSpPr txBox="1"/>
          <p:nvPr/>
        </p:nvSpPr>
        <p:spPr>
          <a:xfrm>
            <a:off x="264678" y="310177"/>
            <a:ext cx="6070893" cy="584775"/>
          </a:xfrm>
          <a:prstGeom prst="rect">
            <a:avLst/>
          </a:prstGeom>
          <a:noFill/>
        </p:spPr>
        <p:txBody>
          <a:bodyPr wrap="none" rtlCol="0">
            <a:spAutoFit/>
          </a:bodyPr>
          <a:lstStyle/>
          <a:p>
            <a:r>
              <a:rPr kumimoji="1" lang="en-US" altLang="zh-TW" sz="3200" dirty="0">
                <a:latin typeface="PingFang TC Light" panose="020B0300000000000000" pitchFamily="34" charset="-120"/>
                <a:ea typeface="PingFang TC Light" panose="020B0300000000000000" pitchFamily="34" charset="-120"/>
              </a:rPr>
              <a:t>3.</a:t>
            </a:r>
            <a:r>
              <a:rPr kumimoji="1" lang="zh-TW" altLang="en-US" sz="3200" dirty="0">
                <a:latin typeface="PingFang TC Light" panose="020B0300000000000000" pitchFamily="34" charset="-120"/>
                <a:ea typeface="PingFang TC Light" panose="020B0300000000000000" pitchFamily="34" charset="-120"/>
              </a:rPr>
              <a:t> </a:t>
            </a:r>
            <a:r>
              <a:rPr lang="en-US" altLang="zh-TW" sz="3200" dirty="0"/>
              <a:t>Capture findings and insights</a:t>
            </a:r>
            <a:endParaRPr kumimoji="1" lang="zh-TW" altLang="en-US" sz="3200" dirty="0">
              <a:latin typeface="PingFang TC Light" panose="020B0300000000000000" pitchFamily="34" charset="-120"/>
              <a:ea typeface="PingFang TC Light" panose="020B0300000000000000" pitchFamily="34" charset="-120"/>
            </a:endParaRPr>
          </a:p>
        </p:txBody>
      </p:sp>
      <p:sp>
        <p:nvSpPr>
          <p:cNvPr id="15" name="Google Shape;208;p10">
            <a:extLst>
              <a:ext uri="{FF2B5EF4-FFF2-40B4-BE49-F238E27FC236}">
                <a16:creationId xmlns:a16="http://schemas.microsoft.com/office/drawing/2014/main" id="{5E6E9202-135B-7C4B-AA54-5D59345ED2D3}"/>
              </a:ext>
            </a:extLst>
          </p:cNvPr>
          <p:cNvSpPr/>
          <p:nvPr/>
        </p:nvSpPr>
        <p:spPr>
          <a:xfrm>
            <a:off x="311700" y="763891"/>
            <a:ext cx="1241527" cy="369291"/>
          </a:xfrm>
          <a:prstGeom prst="rect">
            <a:avLst/>
          </a:prstGeom>
          <a:noFill/>
          <a:ln>
            <a:noFill/>
          </a:ln>
        </p:spPr>
        <p:txBody>
          <a:bodyPr spcFirstLastPara="1" wrap="square" lIns="91425" tIns="45700" rIns="91425" bIns="45700" anchor="t" anchorCtr="0">
            <a:spAutoFit/>
          </a:bodyPr>
          <a:lstStyle/>
          <a:p>
            <a:pPr lvl="0">
              <a:buClr>
                <a:srgbClr val="BFBFBF"/>
              </a:buClr>
              <a:buSzPts val="1800"/>
            </a:pPr>
            <a:r>
              <a:rPr lang="en-US" altLang="zh-TW" sz="1800" dirty="0">
                <a:solidFill>
                  <a:srgbClr val="C00000"/>
                </a:solidFill>
              </a:rPr>
              <a:t>Step 3</a:t>
            </a:r>
            <a:endParaRPr sz="2400" u="none" strike="noStrike" cap="none" dirty="0">
              <a:solidFill>
                <a:srgbClr val="C00000"/>
              </a:solidFill>
              <a:latin typeface="PingFang TC Light" panose="020B0300000000000000" pitchFamily="34" charset="-120"/>
              <a:ea typeface="PingFang TC Light" panose="020B0300000000000000" pitchFamily="34" charset="-120"/>
              <a:sym typeface="Arial"/>
            </a:endParaRPr>
          </a:p>
        </p:txBody>
      </p:sp>
      <p:sp>
        <p:nvSpPr>
          <p:cNvPr id="16" name="Google Shape;208;p10">
            <a:extLst>
              <a:ext uri="{FF2B5EF4-FFF2-40B4-BE49-F238E27FC236}">
                <a16:creationId xmlns:a16="http://schemas.microsoft.com/office/drawing/2014/main" id="{352AA9C1-51A0-E14C-BE11-6C3EAAAA3EF6}"/>
              </a:ext>
            </a:extLst>
          </p:cNvPr>
          <p:cNvSpPr/>
          <p:nvPr/>
        </p:nvSpPr>
        <p:spPr>
          <a:xfrm>
            <a:off x="4829271" y="763891"/>
            <a:ext cx="1057962" cy="369291"/>
          </a:xfrm>
          <a:prstGeom prst="rect">
            <a:avLst/>
          </a:prstGeom>
          <a:noFill/>
          <a:ln>
            <a:noFill/>
          </a:ln>
        </p:spPr>
        <p:txBody>
          <a:bodyPr spcFirstLastPara="1" wrap="square" lIns="91425" tIns="45700" rIns="91425" bIns="45700" anchor="t" anchorCtr="0">
            <a:spAutoFit/>
          </a:bodyPr>
          <a:lstStyle/>
          <a:p>
            <a:pPr lvl="0">
              <a:buClr>
                <a:srgbClr val="BFBFBF"/>
              </a:buClr>
              <a:buSzPts val="1800"/>
            </a:pPr>
            <a:r>
              <a:rPr lang="en-US" altLang="zh-TW" sz="1800" dirty="0">
                <a:solidFill>
                  <a:srgbClr val="BFBFBF"/>
                </a:solidFill>
                <a:latin typeface="+mn-lt"/>
              </a:rPr>
              <a:t>Step </a:t>
            </a:r>
            <a:r>
              <a:rPr lang="zh-TW" sz="1800" u="none" strike="noStrike" cap="none" dirty="0">
                <a:solidFill>
                  <a:srgbClr val="BFBFBF"/>
                </a:solidFill>
                <a:latin typeface="+mn-lt"/>
                <a:ea typeface="PingFang TC Light" panose="020B0300000000000000" pitchFamily="34" charset="-120"/>
                <a:cs typeface="Microsoft JhengHei"/>
                <a:sym typeface="Microsoft JhengHei"/>
              </a:rPr>
              <a:t>4 </a:t>
            </a:r>
            <a:endParaRPr sz="1800" u="none" strike="noStrike" cap="none" dirty="0">
              <a:solidFill>
                <a:srgbClr val="BFBFBF"/>
              </a:solidFill>
              <a:latin typeface="+mn-lt"/>
              <a:ea typeface="PingFang TC Light" panose="020B0300000000000000" pitchFamily="34" charset="-120"/>
              <a:sym typeface="Arial"/>
            </a:endParaRPr>
          </a:p>
        </p:txBody>
      </p:sp>
      <p:pic>
        <p:nvPicPr>
          <p:cNvPr id="3" name="video 5" descr="video 5">
            <a:hlinkClick r:id="" action="ppaction://media"/>
            <a:extLst>
              <a:ext uri="{FF2B5EF4-FFF2-40B4-BE49-F238E27FC236}">
                <a16:creationId xmlns:a16="http://schemas.microsoft.com/office/drawing/2014/main" id="{146A6E13-089F-364F-9AEF-2169360A5E6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11922" y="0"/>
            <a:ext cx="1632078" cy="9180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61" name="Google Shape;561;p1"/>
          <p:cNvSpPr txBox="1">
            <a:spLocks noGrp="1"/>
          </p:cNvSpPr>
          <p:nvPr>
            <p:ph type="body" idx="2"/>
          </p:nvPr>
        </p:nvSpPr>
        <p:spPr>
          <a:xfrm>
            <a:off x="4832400" y="1474209"/>
            <a:ext cx="3999900" cy="3503866"/>
          </a:xfrm>
          <a:prstGeom prst="rect">
            <a:avLst/>
          </a:prstGeom>
          <a:noFill/>
          <a:ln w="28575" cap="flat" cmpd="sng">
            <a:solidFill>
              <a:srgbClr val="A2C4C9"/>
            </a:solidFill>
            <a:prstDash val="solid"/>
            <a:round/>
            <a:headEnd type="none" w="sm" len="sm"/>
            <a:tailEnd type="none" w="sm" len="sm"/>
          </a:ln>
        </p:spPr>
        <p:txBody>
          <a:bodyPr spcFirstLastPara="1" wrap="square" lIns="91425" tIns="91425" rIns="91425" bIns="91425" anchor="t" anchorCtr="0">
            <a:noAutofit/>
          </a:bodyPr>
          <a:lstStyle/>
          <a:p>
            <a:pPr marL="0" lvl="0" indent="0" algn="ctr"/>
            <a:r>
              <a:rPr lang="zh-TW" dirty="0">
                <a:solidFill>
                  <a:srgbClr val="000000"/>
                </a:solidFill>
                <a:latin typeface="Microsoft JhengHei"/>
                <a:ea typeface="Microsoft JhengHei"/>
                <a:cs typeface="Microsoft JhengHei"/>
                <a:sym typeface="Microsoft JhengHei"/>
              </a:rPr>
              <a:t>                     </a:t>
            </a:r>
            <a:r>
              <a:rPr lang="en" altLang="zh-TW" dirty="0">
                <a:solidFill>
                  <a:schemeClr val="bg2"/>
                </a:solidFill>
                <a:latin typeface="PingFang TC Light" panose="020B0300000000000000" pitchFamily="34" charset="-120"/>
                <a:ea typeface="PingFang TC Light" panose="020B0300000000000000" pitchFamily="34" charset="-120"/>
                <a:cs typeface="Microsoft JhengHei"/>
                <a:sym typeface="Microsoft JhengHei"/>
              </a:rPr>
              <a:t>_________________________________</a:t>
            </a:r>
            <a:br>
              <a:rPr lang="en" altLang="zh-TW" dirty="0">
                <a:solidFill>
                  <a:schemeClr val="bg2"/>
                </a:solidFill>
                <a:latin typeface="PingFang TC Light" panose="020B0300000000000000" pitchFamily="34" charset="-120"/>
                <a:ea typeface="PingFang TC Light" panose="020B0300000000000000" pitchFamily="34" charset="-120"/>
                <a:cs typeface="Microsoft JhengHei"/>
                <a:sym typeface="Microsoft JhengHei"/>
              </a:rPr>
            </a:br>
            <a:r>
              <a:rPr lang="en" altLang="zh-TW" dirty="0">
                <a:solidFill>
                  <a:schemeClr val="bg2"/>
                </a:solidFill>
              </a:rPr>
              <a:t>partner’s name/description </a:t>
            </a:r>
          </a:p>
          <a:p>
            <a:pPr marL="0" lvl="0" indent="0">
              <a:spcBef>
                <a:spcPts val="1600"/>
              </a:spcBef>
            </a:pPr>
            <a:r>
              <a:rPr lang="en" altLang="zh-TW" dirty="0">
                <a:solidFill>
                  <a:schemeClr val="bg2"/>
                </a:solidFill>
              </a:rPr>
              <a:t>needs a way to</a:t>
            </a:r>
            <a:r>
              <a:rPr lang="en" altLang="zh-TW" dirty="0">
                <a:solidFill>
                  <a:schemeClr val="bg2"/>
                </a:solidFill>
                <a:latin typeface="PingFang TC Light" panose="020B0300000000000000" pitchFamily="34" charset="-120"/>
                <a:ea typeface="PingFang TC Light" panose="020B0300000000000000" pitchFamily="34" charset="-120"/>
                <a:cs typeface="Microsoft JhengHei"/>
                <a:sym typeface="Microsoft JhengHei"/>
              </a:rPr>
              <a:t>____________________________</a:t>
            </a:r>
            <a:br>
              <a:rPr lang="en" altLang="zh-TW" dirty="0">
                <a:solidFill>
                  <a:schemeClr val="bg2"/>
                </a:solidFill>
                <a:latin typeface="PingFang TC Light" panose="020B0300000000000000" pitchFamily="34" charset="-120"/>
                <a:ea typeface="PingFang TC Light" panose="020B0300000000000000" pitchFamily="34" charset="-120"/>
                <a:cs typeface="Microsoft JhengHei"/>
                <a:sym typeface="Microsoft JhengHei"/>
              </a:rPr>
            </a:br>
            <a:r>
              <a:rPr lang="en" altLang="zh-TW" dirty="0">
                <a:solidFill>
                  <a:schemeClr val="bg2"/>
                </a:solidFill>
                <a:latin typeface="PingFang TC Light" panose="020B0300000000000000" pitchFamily="34" charset="-120"/>
                <a:ea typeface="PingFang TC Light" panose="020B0300000000000000" pitchFamily="34" charset="-120"/>
                <a:cs typeface="Microsoft JhengHei"/>
                <a:sym typeface="Microsoft JhengHei"/>
              </a:rPr>
              <a:t>                                        u</a:t>
            </a:r>
            <a:r>
              <a:rPr lang="en" altLang="zh-TW" dirty="0">
                <a:solidFill>
                  <a:schemeClr val="bg2"/>
                </a:solidFill>
              </a:rPr>
              <a:t>ser’s need</a:t>
            </a:r>
            <a:endParaRPr lang="en" altLang="zh-TW" dirty="0">
              <a:solidFill>
                <a:schemeClr val="bg2"/>
              </a:solidFill>
              <a:latin typeface="PingFang TC Light" panose="020B0300000000000000" pitchFamily="34" charset="-120"/>
              <a:ea typeface="PingFang TC Light" panose="020B0300000000000000" pitchFamily="34" charset="-120"/>
            </a:endParaRPr>
          </a:p>
          <a:p>
            <a:pPr marL="0" indent="0">
              <a:spcBef>
                <a:spcPts val="1600"/>
              </a:spcBef>
            </a:pPr>
            <a:r>
              <a:rPr lang="en" altLang="zh-TW" dirty="0">
                <a:solidFill>
                  <a:schemeClr val="bg2"/>
                </a:solidFill>
              </a:rPr>
              <a:t>because (or “but . . .” or “Surprisingly . . .”)</a:t>
            </a:r>
            <a:br>
              <a:rPr lang="en" altLang="zh-TW" dirty="0">
                <a:solidFill>
                  <a:schemeClr val="bg2"/>
                </a:solidFill>
                <a:latin typeface="PingFang TC Light" panose="020B0300000000000000" pitchFamily="34" charset="-120"/>
                <a:ea typeface="PingFang TC Light" panose="020B0300000000000000" pitchFamily="34" charset="-120"/>
                <a:cs typeface="Microsoft JhengHei"/>
                <a:sym typeface="Microsoft JhengHei"/>
              </a:rPr>
            </a:br>
            <a:endParaRPr lang="en" altLang="zh-TW" dirty="0">
              <a:solidFill>
                <a:schemeClr val="bg2"/>
              </a:solidFill>
              <a:latin typeface="PingFang TC Light" panose="020B0300000000000000" pitchFamily="34" charset="-120"/>
              <a:ea typeface="PingFang TC Light" panose="020B0300000000000000" pitchFamily="34" charset="-120"/>
              <a:cs typeface="Microsoft JhengHei"/>
              <a:sym typeface="Microsoft JhengHei"/>
            </a:endParaRPr>
          </a:p>
          <a:p>
            <a:pPr marL="0" indent="0" algn="ctr">
              <a:spcBef>
                <a:spcPts val="1600"/>
              </a:spcBef>
            </a:pPr>
            <a:r>
              <a:rPr lang="en" altLang="zh-TW" dirty="0">
                <a:solidFill>
                  <a:schemeClr val="bg2"/>
                </a:solidFill>
                <a:latin typeface="PingFang TC Light" panose="020B0300000000000000" pitchFamily="34" charset="-120"/>
                <a:ea typeface="PingFang TC Light" panose="020B0300000000000000" pitchFamily="34" charset="-120"/>
                <a:cs typeface="Microsoft JhengHei"/>
                <a:sym typeface="Microsoft JhengHei"/>
              </a:rPr>
              <a:t>______________________________________</a:t>
            </a:r>
            <a:br>
              <a:rPr lang="en" altLang="zh-TW" dirty="0">
                <a:solidFill>
                  <a:schemeClr val="bg2"/>
                </a:solidFill>
                <a:latin typeface="PingFang TC Light" panose="020B0300000000000000" pitchFamily="34" charset="-120"/>
                <a:ea typeface="PingFang TC Light" panose="020B0300000000000000" pitchFamily="34" charset="-120"/>
                <a:cs typeface="Microsoft JhengHei"/>
                <a:sym typeface="Microsoft JhengHei"/>
              </a:rPr>
            </a:br>
            <a:br>
              <a:rPr lang="en" altLang="zh-TW" dirty="0">
                <a:solidFill>
                  <a:schemeClr val="bg2"/>
                </a:solidFill>
                <a:latin typeface="PingFang TC Light" panose="020B0300000000000000" pitchFamily="34" charset="-120"/>
                <a:ea typeface="PingFang TC Light" panose="020B0300000000000000" pitchFamily="34" charset="-120"/>
                <a:cs typeface="Microsoft JhengHei"/>
                <a:sym typeface="Microsoft JhengHei"/>
              </a:rPr>
            </a:br>
            <a:r>
              <a:rPr lang="en" altLang="zh-TW" dirty="0">
                <a:solidFill>
                  <a:schemeClr val="bg2"/>
                </a:solidFill>
                <a:latin typeface="PingFang TC Light" panose="020B0300000000000000" pitchFamily="34" charset="-120"/>
                <a:ea typeface="PingFang TC Light" panose="020B0300000000000000" pitchFamily="34" charset="-120"/>
                <a:cs typeface="Microsoft JhengHei"/>
                <a:sym typeface="Microsoft JhengHei"/>
              </a:rPr>
              <a:t>______________________________________</a:t>
            </a:r>
            <a:br>
              <a:rPr lang="en" altLang="zh-TW" dirty="0">
                <a:solidFill>
                  <a:schemeClr val="bg2"/>
                </a:solidFill>
                <a:latin typeface="PingFang TC Light" panose="020B0300000000000000" pitchFamily="34" charset="-120"/>
                <a:ea typeface="PingFang TC Light" panose="020B0300000000000000" pitchFamily="34" charset="-120"/>
                <a:cs typeface="Microsoft JhengHei"/>
                <a:sym typeface="Microsoft JhengHei"/>
              </a:rPr>
            </a:br>
            <a:r>
              <a:rPr lang="en" altLang="zh-TW" dirty="0">
                <a:solidFill>
                  <a:schemeClr val="bg2"/>
                </a:solidFill>
                <a:latin typeface="PingFang TC Light" panose="020B0300000000000000" pitchFamily="34" charset="-120"/>
                <a:ea typeface="PingFang TC Light" panose="020B0300000000000000" pitchFamily="34" charset="-120"/>
                <a:cs typeface="Microsoft JhengHei"/>
                <a:sym typeface="Microsoft JhengHei"/>
              </a:rPr>
              <a:t>i</a:t>
            </a:r>
            <a:r>
              <a:rPr lang="en" altLang="zh-TW" dirty="0">
                <a:solidFill>
                  <a:schemeClr val="bg2"/>
                </a:solidFill>
              </a:rPr>
              <a:t>nsight</a:t>
            </a:r>
            <a:endParaRPr lang="en" altLang="zh-TW" dirty="0">
              <a:solidFill>
                <a:schemeClr val="bg2"/>
              </a:solidFill>
              <a:latin typeface="PingFang TC Light" panose="020B0300000000000000" pitchFamily="34" charset="-120"/>
              <a:ea typeface="PingFang TC Light" panose="020B0300000000000000" pitchFamily="34" charset="-120"/>
            </a:endParaRPr>
          </a:p>
          <a:p>
            <a:pPr marL="0" lvl="0" indent="0" algn="l" rtl="0">
              <a:lnSpc>
                <a:spcPct val="115000"/>
              </a:lnSpc>
              <a:spcBef>
                <a:spcPts val="1600"/>
              </a:spcBef>
              <a:spcAft>
                <a:spcPts val="0"/>
              </a:spcAft>
              <a:buSzPts val="1400"/>
              <a:buFont typeface="Arial"/>
              <a:buNone/>
            </a:pPr>
            <a:endParaRPr dirty="0">
              <a:solidFill>
                <a:srgbClr val="000000"/>
              </a:solidFill>
              <a:latin typeface="Microsoft JhengHei"/>
              <a:ea typeface="Microsoft JhengHei"/>
              <a:cs typeface="Microsoft JhengHei"/>
              <a:sym typeface="Microsoft JhengHei"/>
            </a:endParaRPr>
          </a:p>
        </p:txBody>
      </p:sp>
      <p:pic>
        <p:nvPicPr>
          <p:cNvPr id="565" name="Google Shape;565;p1"/>
          <p:cNvPicPr preferRelativeResize="0"/>
          <p:nvPr/>
        </p:nvPicPr>
        <p:blipFill rotWithShape="1">
          <a:blip r:embed="rId5">
            <a:alphaModFix/>
          </a:blip>
          <a:srcRect/>
          <a:stretch/>
        </p:blipFill>
        <p:spPr>
          <a:xfrm flipH="1">
            <a:off x="5031937" y="1697897"/>
            <a:ext cx="191641" cy="624204"/>
          </a:xfrm>
          <a:prstGeom prst="rect">
            <a:avLst/>
          </a:prstGeom>
          <a:noFill/>
          <a:ln>
            <a:noFill/>
          </a:ln>
        </p:spPr>
      </p:pic>
      <p:sp>
        <p:nvSpPr>
          <p:cNvPr id="11" name="文字方塊 10">
            <a:extLst>
              <a:ext uri="{FF2B5EF4-FFF2-40B4-BE49-F238E27FC236}">
                <a16:creationId xmlns:a16="http://schemas.microsoft.com/office/drawing/2014/main" id="{B5D6D8FE-A96D-E748-A393-EEF4C0FD3F48}"/>
              </a:ext>
            </a:extLst>
          </p:cNvPr>
          <p:cNvSpPr txBox="1"/>
          <p:nvPr/>
        </p:nvSpPr>
        <p:spPr>
          <a:xfrm>
            <a:off x="264678" y="310177"/>
            <a:ext cx="6776214" cy="584775"/>
          </a:xfrm>
          <a:prstGeom prst="rect">
            <a:avLst/>
          </a:prstGeom>
          <a:noFill/>
        </p:spPr>
        <p:txBody>
          <a:bodyPr wrap="none" rtlCol="0">
            <a:spAutoFit/>
          </a:bodyPr>
          <a:lstStyle/>
          <a:p>
            <a:r>
              <a:rPr kumimoji="1" lang="en-US" altLang="zh-TW" sz="3200" dirty="0">
                <a:latin typeface="PingFang TC Light" panose="020B0300000000000000" pitchFamily="34" charset="-120"/>
                <a:ea typeface="PingFang TC Light" panose="020B0300000000000000" pitchFamily="34" charset="-120"/>
              </a:rPr>
              <a:t>4.</a:t>
            </a:r>
            <a:r>
              <a:rPr kumimoji="1" lang="zh-TW" altLang="en-US" sz="3200" dirty="0">
                <a:latin typeface="PingFang TC Light" panose="020B0300000000000000" pitchFamily="34" charset="-120"/>
                <a:ea typeface="PingFang TC Light" panose="020B0300000000000000" pitchFamily="34" charset="-120"/>
              </a:rPr>
              <a:t> </a:t>
            </a:r>
            <a:r>
              <a:rPr lang="en-US" altLang="zh-TW" sz="3200" dirty="0"/>
              <a:t>Take a stand with a point-of-view </a:t>
            </a:r>
            <a:endParaRPr kumimoji="1" lang="zh-TW" altLang="en-US" sz="3200" dirty="0">
              <a:latin typeface="PingFang TC Light" panose="020B0300000000000000" pitchFamily="34" charset="-120"/>
              <a:ea typeface="PingFang TC Light" panose="020B0300000000000000" pitchFamily="34" charset="-120"/>
            </a:endParaRPr>
          </a:p>
        </p:txBody>
      </p:sp>
      <p:pic>
        <p:nvPicPr>
          <p:cNvPr id="18" name="video 5" descr="video 5">
            <a:hlinkClick r:id="" action="ppaction://media"/>
            <a:extLst>
              <a:ext uri="{FF2B5EF4-FFF2-40B4-BE49-F238E27FC236}">
                <a16:creationId xmlns:a16="http://schemas.microsoft.com/office/drawing/2014/main" id="{7A6DAEAE-E02F-9A49-A86A-7DA4DAC80D5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511922" y="0"/>
            <a:ext cx="1632078" cy="918044"/>
          </a:xfrm>
          <a:prstGeom prst="rect">
            <a:avLst/>
          </a:prstGeom>
        </p:spPr>
      </p:pic>
      <p:sp>
        <p:nvSpPr>
          <p:cNvPr id="4" name="Google Shape;202;p10">
            <a:extLst>
              <a:ext uri="{FF2B5EF4-FFF2-40B4-BE49-F238E27FC236}">
                <a16:creationId xmlns:a16="http://schemas.microsoft.com/office/drawing/2014/main" id="{AECFF00C-1E77-97E0-DBC4-C08AC0968A27}"/>
              </a:ext>
            </a:extLst>
          </p:cNvPr>
          <p:cNvSpPr txBox="1"/>
          <p:nvPr/>
        </p:nvSpPr>
        <p:spPr>
          <a:xfrm>
            <a:off x="299174" y="1133182"/>
            <a:ext cx="3999900" cy="277207"/>
          </a:xfrm>
          <a:prstGeom prst="rect">
            <a:avLst/>
          </a:prstGeom>
          <a:noFill/>
          <a:ln>
            <a:noFill/>
          </a:ln>
        </p:spPr>
        <p:txBody>
          <a:bodyPr spcFirstLastPara="1" wrap="square" lIns="91425" tIns="91425" rIns="91425" bIns="91425" anchor="ctr" anchorCtr="0">
            <a:noAutofit/>
          </a:bodyPr>
          <a:lstStyle/>
          <a:p>
            <a:pPr lvl="0">
              <a:lnSpc>
                <a:spcPct val="115000"/>
              </a:lnSpc>
              <a:buClr>
                <a:srgbClr val="FF0000"/>
              </a:buClr>
              <a:buSzPts val="1800"/>
            </a:pPr>
            <a:r>
              <a:rPr lang="en-US" altLang="zh-TW" sz="1800" dirty="0">
                <a:solidFill>
                  <a:srgbClr val="D9D9D9"/>
                </a:solidFill>
              </a:rPr>
              <a:t>Capture findings </a:t>
            </a:r>
            <a:r>
              <a:rPr lang="en-US" altLang="zh-TW" dirty="0">
                <a:solidFill>
                  <a:srgbClr val="D9D9D9"/>
                </a:solidFill>
              </a:rPr>
              <a:t>3 min</a:t>
            </a:r>
            <a:r>
              <a:rPr lang="zh-TW" sz="1800" u="none" strike="noStrike" cap="none" dirty="0">
                <a:solidFill>
                  <a:srgbClr val="D9D9D9"/>
                </a:solidFill>
                <a:latin typeface="PingFang TC Light" panose="020B0300000000000000" pitchFamily="34" charset="-120"/>
                <a:ea typeface="PingFang TC Light" panose="020B0300000000000000" pitchFamily="34" charset="-120"/>
                <a:cs typeface="Microsoft JhengHei"/>
                <a:sym typeface="Microsoft JhengHei"/>
              </a:rPr>
              <a:t> </a:t>
            </a:r>
            <a:endParaRPr dirty="0">
              <a:solidFill>
                <a:srgbClr val="D9D9D9"/>
              </a:solidFill>
              <a:latin typeface="PingFang TC Light" panose="020B0300000000000000" pitchFamily="34" charset="-120"/>
              <a:ea typeface="PingFang TC Light" panose="020B0300000000000000" pitchFamily="34" charset="-120"/>
            </a:endParaRPr>
          </a:p>
        </p:txBody>
      </p:sp>
      <p:sp>
        <p:nvSpPr>
          <p:cNvPr id="5" name="Google Shape;208;p10">
            <a:extLst>
              <a:ext uri="{FF2B5EF4-FFF2-40B4-BE49-F238E27FC236}">
                <a16:creationId xmlns:a16="http://schemas.microsoft.com/office/drawing/2014/main" id="{9FF40367-6F56-D340-C1C2-4CFA7617D03B}"/>
              </a:ext>
            </a:extLst>
          </p:cNvPr>
          <p:cNvSpPr/>
          <p:nvPr/>
        </p:nvSpPr>
        <p:spPr>
          <a:xfrm>
            <a:off x="311700" y="763891"/>
            <a:ext cx="1241527" cy="369291"/>
          </a:xfrm>
          <a:prstGeom prst="rect">
            <a:avLst/>
          </a:prstGeom>
          <a:noFill/>
          <a:ln>
            <a:noFill/>
          </a:ln>
        </p:spPr>
        <p:txBody>
          <a:bodyPr spcFirstLastPara="1" wrap="square" lIns="91425" tIns="45700" rIns="91425" bIns="45700" anchor="t" anchorCtr="0">
            <a:spAutoFit/>
          </a:bodyPr>
          <a:lstStyle/>
          <a:p>
            <a:pPr lvl="0">
              <a:buClr>
                <a:srgbClr val="BFBFBF"/>
              </a:buClr>
              <a:buSzPts val="1800"/>
            </a:pPr>
            <a:r>
              <a:rPr lang="en-US" altLang="zh-TW" sz="1800" dirty="0">
                <a:solidFill>
                  <a:srgbClr val="D9D9D9"/>
                </a:solidFill>
              </a:rPr>
              <a:t>Step 3</a:t>
            </a:r>
            <a:endParaRPr sz="2400" u="none" strike="noStrike" cap="none" dirty="0">
              <a:solidFill>
                <a:srgbClr val="D9D9D9"/>
              </a:solidFill>
              <a:latin typeface="PingFang TC Light" panose="020B0300000000000000" pitchFamily="34" charset="-120"/>
              <a:ea typeface="PingFang TC Light" panose="020B0300000000000000" pitchFamily="34" charset="-120"/>
              <a:sym typeface="Arial"/>
            </a:endParaRPr>
          </a:p>
        </p:txBody>
      </p:sp>
      <p:sp>
        <p:nvSpPr>
          <p:cNvPr id="6" name="Google Shape;200;p10">
            <a:extLst>
              <a:ext uri="{FF2B5EF4-FFF2-40B4-BE49-F238E27FC236}">
                <a16:creationId xmlns:a16="http://schemas.microsoft.com/office/drawing/2014/main" id="{46D1FFC1-73A8-6593-E2E6-30E5EE69D9C3}"/>
              </a:ext>
            </a:extLst>
          </p:cNvPr>
          <p:cNvSpPr txBox="1">
            <a:spLocks noGrp="1"/>
          </p:cNvSpPr>
          <p:nvPr>
            <p:ph type="body" idx="1"/>
          </p:nvPr>
        </p:nvSpPr>
        <p:spPr>
          <a:xfrm>
            <a:off x="311700" y="1457275"/>
            <a:ext cx="3999900" cy="3520800"/>
          </a:xfrm>
          <a:prstGeom prst="rect">
            <a:avLst/>
          </a:prstGeom>
          <a:noFill/>
          <a:ln w="28575" cap="flat" cmpd="sng">
            <a:solidFill>
              <a:srgbClr val="D9D9D9"/>
            </a:solidFill>
            <a:prstDash val="solid"/>
            <a:round/>
            <a:headEnd type="none" w="sm" len="sm"/>
            <a:tailEnd type="none" w="sm" len="sm"/>
          </a:ln>
        </p:spPr>
        <p:txBody>
          <a:bodyPr spcFirstLastPara="1" wrap="square" lIns="91425" tIns="91425" rIns="91425" bIns="91425" anchor="t" anchorCtr="0">
            <a:noAutofit/>
          </a:bodyPr>
          <a:lstStyle/>
          <a:p>
            <a:pPr marL="0" lvl="0" indent="0">
              <a:buSzPts val="2400"/>
            </a:pPr>
            <a:r>
              <a:rPr lang="zh-TW" altLang="zh-TW" sz="2400" dirty="0">
                <a:solidFill>
                  <a:srgbClr val="D9D9D9"/>
                </a:solidFill>
                <a:latin typeface="PingFang TC Light" panose="020B0300000000000000" pitchFamily="34" charset="-120"/>
                <a:ea typeface="PingFang TC Light" panose="020B0300000000000000" pitchFamily="34" charset="-120"/>
                <a:cs typeface="Microsoft JhengHei"/>
                <a:sym typeface="Microsoft JhengHei"/>
              </a:rPr>
              <a:t>＊＊</a:t>
            </a:r>
            <a:r>
              <a:rPr lang="en-US" altLang="zh-TW" sz="2000" dirty="0">
                <a:solidFill>
                  <a:srgbClr val="D9D9D9"/>
                </a:solidFill>
              </a:rPr>
              <a:t>Goals and Wishes</a:t>
            </a:r>
            <a:r>
              <a:rPr lang="en-US" altLang="zh-TW" dirty="0">
                <a:solidFill>
                  <a:srgbClr val="D9D9D9"/>
                </a:solidFill>
              </a:rPr>
              <a:t> </a:t>
            </a:r>
            <a:r>
              <a:rPr lang="zh-TW" altLang="zh-TW" sz="2400" dirty="0">
                <a:solidFill>
                  <a:srgbClr val="D9D9D9"/>
                </a:solidFill>
                <a:latin typeface="PingFang TC Light" panose="020B0300000000000000" pitchFamily="34" charset="-120"/>
                <a:ea typeface="PingFang TC Light" panose="020B0300000000000000" pitchFamily="34" charset="-120"/>
                <a:cs typeface="Microsoft JhengHei"/>
                <a:sym typeface="Microsoft JhengHei"/>
              </a:rPr>
              <a:t>＊＊ </a:t>
            </a:r>
            <a:endParaRPr dirty="0">
              <a:solidFill>
                <a:srgbClr val="D9D9D9"/>
              </a:solidFill>
              <a:latin typeface="PingFang TC Light" panose="020B0300000000000000" pitchFamily="34" charset="-120"/>
              <a:ea typeface="PingFang TC Light" panose="020B0300000000000000" pitchFamily="34" charset="-120"/>
              <a:cs typeface="Microsoft JhengHei"/>
              <a:sym typeface="Microsoft JhengHei"/>
            </a:endParaRPr>
          </a:p>
          <a:p>
            <a:pPr marL="0" indent="0">
              <a:spcBef>
                <a:spcPts val="1600"/>
              </a:spcBef>
            </a:pPr>
            <a:r>
              <a:rPr lang="en-US" altLang="zh-TW" dirty="0">
                <a:solidFill>
                  <a:srgbClr val="D9D9D9"/>
                </a:solidFill>
              </a:rPr>
              <a:t>Based on the previous pages’ information, what is your partner trying to achieve? </a:t>
            </a:r>
            <a:br>
              <a:rPr lang="zh-TW" dirty="0">
                <a:solidFill>
                  <a:srgbClr val="D9D9D9"/>
                </a:solidFill>
                <a:latin typeface="PingFang TC Light" panose="020B0300000000000000" pitchFamily="34" charset="-120"/>
                <a:ea typeface="PingFang TC Light" panose="020B0300000000000000" pitchFamily="34" charset="-120"/>
                <a:cs typeface="Microsoft JhengHei"/>
                <a:sym typeface="Microsoft JhengHei"/>
              </a:rPr>
            </a:br>
            <a:endParaRPr dirty="0">
              <a:solidFill>
                <a:srgbClr val="D9D9D9"/>
              </a:solidFill>
              <a:latin typeface="PingFang TC Light" panose="020B0300000000000000" pitchFamily="34" charset="-120"/>
              <a:ea typeface="PingFang TC Light" panose="020B0300000000000000" pitchFamily="34" charset="-120"/>
              <a:cs typeface="Microsoft JhengHei"/>
              <a:sym typeface="Microsoft JhengHei"/>
            </a:endParaRPr>
          </a:p>
          <a:p>
            <a:pPr marL="0" lvl="0" indent="0">
              <a:spcBef>
                <a:spcPts val="1600"/>
              </a:spcBef>
              <a:buSzPts val="2400"/>
            </a:pPr>
            <a:r>
              <a:rPr lang="zh-TW" sz="2400" dirty="0">
                <a:solidFill>
                  <a:srgbClr val="D9D9D9"/>
                </a:solidFill>
                <a:latin typeface="PingFang TC Light" panose="020B0300000000000000" pitchFamily="34" charset="-120"/>
                <a:ea typeface="PingFang TC Light" panose="020B0300000000000000" pitchFamily="34" charset="-120"/>
                <a:cs typeface="Microsoft JhengHei"/>
                <a:sym typeface="Microsoft JhengHei"/>
              </a:rPr>
              <a:t>＊＊</a:t>
            </a:r>
            <a:r>
              <a:rPr lang="en-US" altLang="zh-TW" dirty="0">
                <a:solidFill>
                  <a:srgbClr val="D9D9D9"/>
                </a:solidFill>
              </a:rPr>
              <a:t> </a:t>
            </a:r>
            <a:r>
              <a:rPr lang="en-US" altLang="zh-TW" sz="2000" dirty="0">
                <a:solidFill>
                  <a:srgbClr val="D9D9D9"/>
                </a:solidFill>
              </a:rPr>
              <a:t>Insights</a:t>
            </a:r>
            <a:r>
              <a:rPr lang="en-US" altLang="zh-TW" dirty="0">
                <a:solidFill>
                  <a:srgbClr val="D9D9D9"/>
                </a:solidFill>
              </a:rPr>
              <a:t> </a:t>
            </a:r>
            <a:r>
              <a:rPr lang="zh-TW" sz="2400" dirty="0">
                <a:solidFill>
                  <a:srgbClr val="D9D9D9"/>
                </a:solidFill>
                <a:latin typeface="PingFang TC Light" panose="020B0300000000000000" pitchFamily="34" charset="-120"/>
                <a:ea typeface="PingFang TC Light" panose="020B0300000000000000" pitchFamily="34" charset="-120"/>
                <a:cs typeface="Microsoft JhengHei"/>
                <a:sym typeface="Microsoft JhengHei"/>
              </a:rPr>
              <a:t>＊＊</a:t>
            </a:r>
            <a:r>
              <a:rPr lang="zh-TW" dirty="0">
                <a:solidFill>
                  <a:srgbClr val="D9D9D9"/>
                </a:solidFill>
                <a:latin typeface="PingFang TC Light" panose="020B0300000000000000" pitchFamily="34" charset="-120"/>
                <a:ea typeface="PingFang TC Light" panose="020B0300000000000000" pitchFamily="34" charset="-120"/>
                <a:cs typeface="Microsoft JhengHei"/>
                <a:sym typeface="Microsoft JhengHei"/>
              </a:rPr>
              <a:t> </a:t>
            </a:r>
            <a:endParaRPr lang="en-US" altLang="zh-TW" dirty="0">
              <a:solidFill>
                <a:srgbClr val="D9D9D9"/>
              </a:solidFill>
              <a:latin typeface="PingFang TC Light" panose="020B0300000000000000" pitchFamily="34" charset="-120"/>
              <a:ea typeface="PingFang TC Light" panose="020B0300000000000000" pitchFamily="34" charset="-120"/>
              <a:cs typeface="Microsoft JhengHei"/>
              <a:sym typeface="Microsoft JhengHei"/>
            </a:endParaRPr>
          </a:p>
          <a:p>
            <a:pPr marL="0" indent="0">
              <a:spcBef>
                <a:spcPts val="1600"/>
              </a:spcBef>
              <a:buSzPts val="2400"/>
            </a:pPr>
            <a:r>
              <a:rPr lang="en-US" altLang="zh-TW" dirty="0">
                <a:solidFill>
                  <a:srgbClr val="D9D9D9"/>
                </a:solidFill>
              </a:rPr>
              <a:t>(Based on the information, what’s something you see about your partner’s experience that maybe s/he doesn’t see?)</a:t>
            </a:r>
            <a:br>
              <a:rPr lang="en-US" altLang="zh-TW" dirty="0">
                <a:solidFill>
                  <a:srgbClr val="D9D9D9"/>
                </a:solidFill>
                <a:latin typeface="PingFang TC Light" panose="020B0300000000000000" pitchFamily="34" charset="-120"/>
                <a:ea typeface="PingFang TC Light" panose="020B0300000000000000" pitchFamily="34" charset="-120"/>
                <a:cs typeface="Microsoft JhengHei"/>
                <a:sym typeface="Microsoft JhengHei"/>
              </a:rPr>
            </a:br>
            <a:endParaRPr lang="en-US" dirty="0">
              <a:solidFill>
                <a:srgbClr val="D9D9D9"/>
              </a:solidFill>
              <a:latin typeface="PingFang TC Light" panose="020B0300000000000000" pitchFamily="34" charset="-120"/>
              <a:ea typeface="PingFang TC Light" panose="020B0300000000000000" pitchFamily="34" charset="-120"/>
              <a:cs typeface="Microsoft JhengHei"/>
              <a:sym typeface="Microsoft JhengHei"/>
            </a:endParaRPr>
          </a:p>
        </p:txBody>
      </p:sp>
      <p:sp>
        <p:nvSpPr>
          <p:cNvPr id="7" name="Google Shape;203;p10">
            <a:extLst>
              <a:ext uri="{FF2B5EF4-FFF2-40B4-BE49-F238E27FC236}">
                <a16:creationId xmlns:a16="http://schemas.microsoft.com/office/drawing/2014/main" id="{E40997A9-0D48-0083-4F74-841B8BE237DC}"/>
              </a:ext>
            </a:extLst>
          </p:cNvPr>
          <p:cNvSpPr txBox="1"/>
          <p:nvPr/>
        </p:nvSpPr>
        <p:spPr>
          <a:xfrm>
            <a:off x="4832399" y="1133182"/>
            <a:ext cx="4330877" cy="323968"/>
          </a:xfrm>
          <a:prstGeom prst="rect">
            <a:avLst/>
          </a:prstGeom>
          <a:noFill/>
          <a:ln>
            <a:noFill/>
          </a:ln>
        </p:spPr>
        <p:txBody>
          <a:bodyPr spcFirstLastPara="1" wrap="square" lIns="91425" tIns="91425" rIns="91425" bIns="91425" anchor="ctr" anchorCtr="0">
            <a:noAutofit/>
          </a:bodyPr>
          <a:lstStyle/>
          <a:p>
            <a:pPr lvl="0">
              <a:lnSpc>
                <a:spcPct val="115000"/>
              </a:lnSpc>
              <a:buClr>
                <a:srgbClr val="BFBFBF"/>
              </a:buClr>
              <a:buSzPts val="1800"/>
            </a:pPr>
            <a:r>
              <a:rPr lang="en-US" altLang="zh-TW" sz="1600" dirty="0">
                <a:solidFill>
                  <a:schemeClr val="tx1"/>
                </a:solidFill>
              </a:rPr>
              <a:t>Take a stand with a point-of-view (POV)</a:t>
            </a:r>
            <a:r>
              <a:rPr lang="en-US" altLang="zh-TW" dirty="0">
                <a:solidFill>
                  <a:schemeClr val="tx1"/>
                </a:solidFill>
              </a:rPr>
              <a:t> 3 min</a:t>
            </a:r>
            <a:r>
              <a:rPr lang="zh-TW" sz="1400" u="none" strike="noStrike" cap="none" dirty="0">
                <a:solidFill>
                  <a:schemeClr val="tx1"/>
                </a:solidFill>
                <a:latin typeface="PingFang TC Light" panose="020B0300000000000000" pitchFamily="34" charset="-120"/>
                <a:ea typeface="PingFang TC Light" panose="020B0300000000000000" pitchFamily="34" charset="-120"/>
                <a:cs typeface="Microsoft JhengHei"/>
                <a:sym typeface="Microsoft JhengHei"/>
              </a:rPr>
              <a:t> </a:t>
            </a:r>
            <a:endParaRPr dirty="0">
              <a:solidFill>
                <a:schemeClr val="tx1"/>
              </a:solidFill>
              <a:latin typeface="PingFang TC Light" panose="020B0300000000000000" pitchFamily="34" charset="-120"/>
              <a:ea typeface="PingFang TC Light" panose="020B0300000000000000" pitchFamily="34" charset="-120"/>
            </a:endParaRPr>
          </a:p>
        </p:txBody>
      </p:sp>
      <p:sp>
        <p:nvSpPr>
          <p:cNvPr id="8" name="Google Shape;208;p10">
            <a:extLst>
              <a:ext uri="{FF2B5EF4-FFF2-40B4-BE49-F238E27FC236}">
                <a16:creationId xmlns:a16="http://schemas.microsoft.com/office/drawing/2014/main" id="{2D69CBE2-0DC3-4646-F801-1CD318706D03}"/>
              </a:ext>
            </a:extLst>
          </p:cNvPr>
          <p:cNvSpPr/>
          <p:nvPr/>
        </p:nvSpPr>
        <p:spPr>
          <a:xfrm>
            <a:off x="4829271" y="763891"/>
            <a:ext cx="1057962" cy="369291"/>
          </a:xfrm>
          <a:prstGeom prst="rect">
            <a:avLst/>
          </a:prstGeom>
          <a:noFill/>
          <a:ln>
            <a:noFill/>
          </a:ln>
        </p:spPr>
        <p:txBody>
          <a:bodyPr spcFirstLastPara="1" wrap="square" lIns="91425" tIns="45700" rIns="91425" bIns="45700" anchor="t" anchorCtr="0">
            <a:spAutoFit/>
          </a:bodyPr>
          <a:lstStyle/>
          <a:p>
            <a:pPr lvl="0">
              <a:buClr>
                <a:srgbClr val="BFBFBF"/>
              </a:buClr>
              <a:buSzPts val="1800"/>
            </a:pPr>
            <a:r>
              <a:rPr lang="en-US" altLang="zh-TW" sz="1800" dirty="0">
                <a:solidFill>
                  <a:srgbClr val="C00000"/>
                </a:solidFill>
                <a:latin typeface="+mn-lt"/>
              </a:rPr>
              <a:t>Step </a:t>
            </a:r>
            <a:r>
              <a:rPr lang="zh-TW" sz="1800" u="none" strike="noStrike" cap="none" dirty="0">
                <a:solidFill>
                  <a:srgbClr val="C00000"/>
                </a:solidFill>
                <a:latin typeface="+mn-lt"/>
                <a:ea typeface="PingFang TC Light" panose="020B0300000000000000" pitchFamily="34" charset="-120"/>
                <a:cs typeface="Microsoft JhengHei"/>
                <a:sym typeface="Microsoft JhengHei"/>
              </a:rPr>
              <a:t>4 </a:t>
            </a:r>
            <a:endParaRPr sz="1800" u="none" strike="noStrike" cap="none" dirty="0">
              <a:solidFill>
                <a:srgbClr val="C00000"/>
              </a:solidFill>
              <a:latin typeface="+mn-lt"/>
              <a:ea typeface="PingFang TC Light" panose="020B0300000000000000" pitchFamily="34" charset="-12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1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8"/>
                                        </p:tgtEl>
                                      </p:cBhvr>
                                    </p:cmd>
                                  </p:childTnLst>
                                </p:cTn>
                              </p:par>
                            </p:childTnLst>
                          </p:cTn>
                        </p:par>
                      </p:childTnLst>
                    </p:cTn>
                  </p:par>
                </p:childTnLst>
              </p:cTn>
              <p:nextCondLst>
                <p:cond evt="onClick" delay="0">
                  <p:tgtEl>
                    <p:spTgt spid="18"/>
                  </p:tgtEl>
                </p:cond>
              </p:nextCondLst>
            </p:seq>
            <p:video>
              <p:cMediaNode vol="80000">
                <p:cTn id="12" fill="hold" display="0">
                  <p:stCondLst>
                    <p:cond delay="indefinite"/>
                  </p:stCondLst>
                </p:cTn>
                <p:tgtEl>
                  <p:spTgt spid="18"/>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7" name="Google Shape;227;p12"/>
          <p:cNvSpPr txBox="1">
            <a:spLocks noGrp="1"/>
          </p:cNvSpPr>
          <p:nvPr>
            <p:ph type="body" idx="1"/>
          </p:nvPr>
        </p:nvSpPr>
        <p:spPr>
          <a:xfrm>
            <a:off x="311700" y="1380199"/>
            <a:ext cx="8520600" cy="1972099"/>
          </a:xfrm>
          <a:prstGeom prst="rect">
            <a:avLst/>
          </a:prstGeom>
          <a:noFill/>
          <a:ln w="28575" cap="flat" cmpd="sng">
            <a:solidFill>
              <a:srgbClr val="A2C4C9"/>
            </a:solidFill>
            <a:prstDash val="solid"/>
            <a:round/>
            <a:headEnd type="none" w="sm" len="sm"/>
            <a:tailEnd type="none" w="sm" len="sm"/>
          </a:ln>
        </p:spPr>
        <p:txBody>
          <a:bodyPr spcFirstLastPara="1" wrap="square" lIns="91425" tIns="91425" rIns="91425" bIns="91425" anchor="t" anchorCtr="0">
            <a:noAutofit/>
          </a:bodyPr>
          <a:lstStyle/>
          <a:p>
            <a:pPr marL="0" indent="0"/>
            <a:r>
              <a:rPr lang="en-US" altLang="zh-TW" u="sng" dirty="0">
                <a:solidFill>
                  <a:srgbClr val="C00000"/>
                </a:solidFill>
              </a:rPr>
              <a:t>need a wallet that can XXXX  in  OOOO………</a:t>
            </a:r>
          </a:p>
          <a:p>
            <a:pPr marL="0" indent="0">
              <a:spcBef>
                <a:spcPts val="1600"/>
              </a:spcBef>
              <a:buSzPts val="1400"/>
            </a:pPr>
            <a:r>
              <a:rPr lang="en-US" altLang="zh-TW" sz="1600" dirty="0"/>
              <a:t>Based on the problem, sketch out 5 radical ways </a:t>
            </a:r>
          </a:p>
          <a:p>
            <a:pPr marL="0" indent="0">
              <a:spcBef>
                <a:spcPts val="1600"/>
              </a:spcBef>
              <a:buSzPts val="1400"/>
            </a:pPr>
            <a:endParaRPr sz="1200"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endParaRPr>
          </a:p>
        </p:txBody>
      </p:sp>
      <p:sp>
        <p:nvSpPr>
          <p:cNvPr id="228" name="Google Shape;228;p12"/>
          <p:cNvSpPr txBox="1"/>
          <p:nvPr/>
        </p:nvSpPr>
        <p:spPr>
          <a:xfrm>
            <a:off x="261125" y="951667"/>
            <a:ext cx="8270100" cy="434400"/>
          </a:xfrm>
          <a:prstGeom prst="rect">
            <a:avLst/>
          </a:prstGeom>
          <a:noFill/>
          <a:ln>
            <a:noFill/>
          </a:ln>
        </p:spPr>
        <p:txBody>
          <a:bodyPr spcFirstLastPara="1" wrap="square" lIns="91425" tIns="91425" rIns="91425" bIns="91425" anchor="ctr" anchorCtr="0">
            <a:noAutofit/>
          </a:bodyPr>
          <a:lstStyle/>
          <a:p>
            <a:pPr>
              <a:lnSpc>
                <a:spcPct val="115000"/>
              </a:lnSpc>
              <a:buSzPts val="1800"/>
            </a:pPr>
            <a:r>
              <a:rPr lang="en-US" altLang="zh-TW" sz="1800" dirty="0">
                <a:solidFill>
                  <a:srgbClr val="C00000"/>
                </a:solidFill>
              </a:rPr>
              <a:t>Step 5 </a:t>
            </a:r>
            <a:r>
              <a:rPr lang="en-US" altLang="zh-TW" sz="1800" dirty="0"/>
              <a:t> Sketch at least 5 radical ways to meet your user’s needs. 5 min</a:t>
            </a:r>
            <a:endParaRPr dirty="0">
              <a:latin typeface="PingFang TC Light" panose="020B0300000000000000" pitchFamily="34" charset="-120"/>
              <a:ea typeface="PingFang TC Light" panose="020B0300000000000000" pitchFamily="34" charset="-120"/>
            </a:endParaRPr>
          </a:p>
        </p:txBody>
      </p:sp>
      <p:sp>
        <p:nvSpPr>
          <p:cNvPr id="229" name="Google Shape;229;p12"/>
          <p:cNvSpPr txBox="1"/>
          <p:nvPr/>
        </p:nvSpPr>
        <p:spPr>
          <a:xfrm>
            <a:off x="311700" y="3299221"/>
            <a:ext cx="8270100" cy="434400"/>
          </a:xfrm>
          <a:prstGeom prst="rect">
            <a:avLst/>
          </a:prstGeom>
          <a:noFill/>
          <a:ln>
            <a:noFill/>
          </a:ln>
        </p:spPr>
        <p:txBody>
          <a:bodyPr spcFirstLastPara="1" wrap="square" lIns="91425" tIns="91425" rIns="91425" bIns="91425" anchor="ctr" anchorCtr="0">
            <a:noAutofit/>
          </a:bodyPr>
          <a:lstStyle/>
          <a:p>
            <a:pPr>
              <a:lnSpc>
                <a:spcPct val="115000"/>
              </a:lnSpc>
              <a:buClr>
                <a:srgbClr val="BFBFBF"/>
              </a:buClr>
              <a:buSzPts val="1800"/>
            </a:pPr>
            <a:r>
              <a:rPr lang="en-US" altLang="zh-TW" sz="1600" dirty="0">
                <a:solidFill>
                  <a:schemeClr val="bg1">
                    <a:lumMod val="75000"/>
                  </a:schemeClr>
                </a:solidFill>
              </a:rPr>
              <a:t>Step 6: Share your solutions &amp; capture feedback. 10 min</a:t>
            </a:r>
            <a:r>
              <a:rPr lang="en-US" altLang="zh-TW" sz="2000" u="none" strike="noStrike" cap="none" dirty="0">
                <a:solidFill>
                  <a:schemeClr val="bg1">
                    <a:lumMod val="75000"/>
                  </a:schemeClr>
                </a:solidFill>
                <a:latin typeface="PingFang TC Light" panose="020B0300000000000000" pitchFamily="34" charset="-120"/>
                <a:ea typeface="PingFang TC Light" panose="020B0300000000000000" pitchFamily="34" charset="-120"/>
                <a:cs typeface="Microsoft JhengHei"/>
                <a:sym typeface="Microsoft JhengHei"/>
              </a:rPr>
              <a:t>  </a:t>
            </a:r>
            <a:endParaRPr lang="en-US" dirty="0">
              <a:solidFill>
                <a:schemeClr val="bg1">
                  <a:lumMod val="75000"/>
                </a:schemeClr>
              </a:solidFill>
              <a:latin typeface="PingFang TC Light" panose="020B0300000000000000" pitchFamily="34" charset="-120"/>
              <a:ea typeface="PingFang TC Light" panose="020B0300000000000000" pitchFamily="34" charset="-120"/>
            </a:endParaRPr>
          </a:p>
        </p:txBody>
      </p:sp>
      <p:sp>
        <p:nvSpPr>
          <p:cNvPr id="230" name="Google Shape;230;p12"/>
          <p:cNvSpPr txBox="1">
            <a:spLocks noGrp="1"/>
          </p:cNvSpPr>
          <p:nvPr>
            <p:ph type="body" idx="1"/>
          </p:nvPr>
        </p:nvSpPr>
        <p:spPr>
          <a:xfrm>
            <a:off x="311700" y="3666200"/>
            <a:ext cx="8520600" cy="1358700"/>
          </a:xfrm>
          <a:prstGeom prst="rect">
            <a:avLst/>
          </a:prstGeom>
          <a:noFill/>
          <a:ln w="28575" cap="flat" cmpd="sng">
            <a:solidFill>
              <a:srgbClr val="D8D8D8"/>
            </a:solidFill>
            <a:prstDash val="solid"/>
            <a:round/>
            <a:headEnd type="none" w="sm" len="sm"/>
            <a:tailEnd type="none" w="sm" len="sm"/>
          </a:ln>
        </p:spPr>
        <p:txBody>
          <a:bodyPr spcFirstLastPara="1" wrap="square" lIns="91425" tIns="91425" rIns="91425" bIns="91425" anchor="t" anchorCtr="0">
            <a:noAutofit/>
          </a:bodyPr>
          <a:lstStyle/>
          <a:p>
            <a:pPr marL="0" indent="0">
              <a:buSzPts val="1400"/>
            </a:pPr>
            <a:r>
              <a:rPr lang="en-US" altLang="zh-TW" sz="1600" dirty="0">
                <a:solidFill>
                  <a:schemeClr val="bg1">
                    <a:lumMod val="75000"/>
                  </a:schemeClr>
                </a:solidFill>
              </a:rPr>
              <a:t>(2 sessions x 5 minutes each)</a:t>
            </a:r>
            <a:endParaRPr dirty="0">
              <a:solidFill>
                <a:schemeClr val="bg1">
                  <a:lumMod val="75000"/>
                </a:schemeClr>
              </a:solidFill>
              <a:latin typeface="PingFang TC Light" panose="020B0300000000000000" pitchFamily="34" charset="-120"/>
              <a:ea typeface="PingFang TC Light" panose="020B0300000000000000" pitchFamily="34" charset="-120"/>
            </a:endParaRPr>
          </a:p>
        </p:txBody>
      </p:sp>
      <p:sp>
        <p:nvSpPr>
          <p:cNvPr id="231" name="Google Shape;231;p12"/>
          <p:cNvSpPr txBox="1">
            <a:spLocks noGrp="1"/>
          </p:cNvSpPr>
          <p:nvPr>
            <p:ph type="body" idx="1"/>
          </p:nvPr>
        </p:nvSpPr>
        <p:spPr>
          <a:xfrm>
            <a:off x="422825" y="2272361"/>
            <a:ext cx="1502700" cy="989100"/>
          </a:xfrm>
          <a:prstGeom prst="rect">
            <a:avLst/>
          </a:prstGeom>
          <a:noFill/>
          <a:ln w="28575" cap="flat" cmpd="sng">
            <a:solidFill>
              <a:srgbClr val="A2C4C9"/>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Font typeface="Microsoft JhengHei"/>
              <a:buNone/>
            </a:pPr>
            <a:r>
              <a:rPr lang="zh-TW"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rPr>
              <a:t> </a:t>
            </a:r>
            <a:endParaRPr dirty="0">
              <a:latin typeface="PingFang TC Light" panose="020B0300000000000000" pitchFamily="34" charset="-120"/>
              <a:ea typeface="PingFang TC Light" panose="020B0300000000000000" pitchFamily="34" charset="-120"/>
            </a:endParaRPr>
          </a:p>
        </p:txBody>
      </p:sp>
      <p:sp>
        <p:nvSpPr>
          <p:cNvPr id="232" name="Google Shape;232;p12"/>
          <p:cNvSpPr txBox="1">
            <a:spLocks noGrp="1"/>
          </p:cNvSpPr>
          <p:nvPr>
            <p:ph type="body" idx="1"/>
          </p:nvPr>
        </p:nvSpPr>
        <p:spPr>
          <a:xfrm>
            <a:off x="2074250" y="2272361"/>
            <a:ext cx="1502700" cy="989100"/>
          </a:xfrm>
          <a:prstGeom prst="rect">
            <a:avLst/>
          </a:prstGeom>
          <a:noFill/>
          <a:ln w="28575" cap="flat" cmpd="sng">
            <a:solidFill>
              <a:srgbClr val="A2C4C9"/>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Font typeface="Microsoft JhengHei"/>
              <a:buNone/>
            </a:pPr>
            <a:r>
              <a:rPr lang="zh-TW">
                <a:solidFill>
                  <a:srgbClr val="000000"/>
                </a:solidFill>
                <a:latin typeface="PingFang TC Light" panose="020B0300000000000000" pitchFamily="34" charset="-120"/>
                <a:ea typeface="PingFang TC Light" panose="020B0300000000000000" pitchFamily="34" charset="-120"/>
                <a:cs typeface="Microsoft JhengHei"/>
                <a:sym typeface="Microsoft JhengHei"/>
              </a:rPr>
              <a:t> </a:t>
            </a:r>
            <a:endParaRPr>
              <a:latin typeface="PingFang TC Light" panose="020B0300000000000000" pitchFamily="34" charset="-120"/>
              <a:ea typeface="PingFang TC Light" panose="020B0300000000000000" pitchFamily="34" charset="-120"/>
            </a:endParaRPr>
          </a:p>
        </p:txBody>
      </p:sp>
      <p:sp>
        <p:nvSpPr>
          <p:cNvPr id="233" name="Google Shape;233;p12"/>
          <p:cNvSpPr txBox="1">
            <a:spLocks noGrp="1"/>
          </p:cNvSpPr>
          <p:nvPr>
            <p:ph type="body" idx="1"/>
          </p:nvPr>
        </p:nvSpPr>
        <p:spPr>
          <a:xfrm>
            <a:off x="3725675" y="2272361"/>
            <a:ext cx="1502700" cy="989100"/>
          </a:xfrm>
          <a:prstGeom prst="rect">
            <a:avLst/>
          </a:prstGeom>
          <a:noFill/>
          <a:ln w="28575" cap="flat" cmpd="sng">
            <a:solidFill>
              <a:srgbClr val="A2C4C9"/>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Font typeface="Microsoft JhengHei"/>
              <a:buNone/>
            </a:pPr>
            <a:r>
              <a:rPr lang="zh-TW">
                <a:solidFill>
                  <a:srgbClr val="000000"/>
                </a:solidFill>
                <a:latin typeface="PingFang TC Light" panose="020B0300000000000000" pitchFamily="34" charset="-120"/>
                <a:ea typeface="PingFang TC Light" panose="020B0300000000000000" pitchFamily="34" charset="-120"/>
                <a:cs typeface="Microsoft JhengHei"/>
                <a:sym typeface="Microsoft JhengHei"/>
              </a:rPr>
              <a:t> </a:t>
            </a:r>
            <a:endParaRPr>
              <a:latin typeface="PingFang TC Light" panose="020B0300000000000000" pitchFamily="34" charset="-120"/>
              <a:ea typeface="PingFang TC Light" panose="020B0300000000000000" pitchFamily="34" charset="-120"/>
            </a:endParaRPr>
          </a:p>
        </p:txBody>
      </p:sp>
      <p:sp>
        <p:nvSpPr>
          <p:cNvPr id="234" name="Google Shape;234;p12"/>
          <p:cNvSpPr txBox="1">
            <a:spLocks noGrp="1"/>
          </p:cNvSpPr>
          <p:nvPr>
            <p:ph type="body" idx="1"/>
          </p:nvPr>
        </p:nvSpPr>
        <p:spPr>
          <a:xfrm>
            <a:off x="5377100" y="2272361"/>
            <a:ext cx="1502700" cy="989100"/>
          </a:xfrm>
          <a:prstGeom prst="rect">
            <a:avLst/>
          </a:prstGeom>
          <a:noFill/>
          <a:ln w="28575" cap="flat" cmpd="sng">
            <a:solidFill>
              <a:srgbClr val="A2C4C9"/>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Font typeface="Microsoft JhengHei"/>
              <a:buNone/>
            </a:pPr>
            <a:r>
              <a:rPr lang="zh-TW">
                <a:solidFill>
                  <a:srgbClr val="000000"/>
                </a:solidFill>
                <a:latin typeface="PingFang TC Light" panose="020B0300000000000000" pitchFamily="34" charset="-120"/>
                <a:ea typeface="PingFang TC Light" panose="020B0300000000000000" pitchFamily="34" charset="-120"/>
                <a:cs typeface="Microsoft JhengHei"/>
                <a:sym typeface="Microsoft JhengHei"/>
              </a:rPr>
              <a:t> </a:t>
            </a:r>
            <a:endParaRPr>
              <a:latin typeface="PingFang TC Light" panose="020B0300000000000000" pitchFamily="34" charset="-120"/>
              <a:ea typeface="PingFang TC Light" panose="020B0300000000000000" pitchFamily="34" charset="-120"/>
            </a:endParaRPr>
          </a:p>
        </p:txBody>
      </p:sp>
      <p:sp>
        <p:nvSpPr>
          <p:cNvPr id="235" name="Google Shape;235;p12"/>
          <p:cNvSpPr txBox="1">
            <a:spLocks noGrp="1"/>
          </p:cNvSpPr>
          <p:nvPr>
            <p:ph type="body" idx="1"/>
          </p:nvPr>
        </p:nvSpPr>
        <p:spPr>
          <a:xfrm>
            <a:off x="7028525" y="2272361"/>
            <a:ext cx="1502700" cy="989100"/>
          </a:xfrm>
          <a:prstGeom prst="rect">
            <a:avLst/>
          </a:prstGeom>
          <a:noFill/>
          <a:ln w="28575" cap="flat" cmpd="sng">
            <a:solidFill>
              <a:srgbClr val="A2C4C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800"/>
              <a:buFont typeface="Arial"/>
              <a:buNone/>
            </a:pPr>
            <a:r>
              <a:rPr lang="en-US" altLang="zh-TW"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rPr>
              <a:t>……</a:t>
            </a:r>
            <a:endParaRPr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endParaRPr>
          </a:p>
        </p:txBody>
      </p:sp>
      <p:sp>
        <p:nvSpPr>
          <p:cNvPr id="236" name="Google Shape;236;p12"/>
          <p:cNvSpPr txBox="1"/>
          <p:nvPr/>
        </p:nvSpPr>
        <p:spPr>
          <a:xfrm>
            <a:off x="5291005" y="4759890"/>
            <a:ext cx="3603925" cy="265010"/>
          </a:xfrm>
          <a:prstGeom prst="rect">
            <a:avLst/>
          </a:prstGeom>
          <a:noFill/>
          <a:ln>
            <a:noFill/>
          </a:ln>
        </p:spPr>
        <p:txBody>
          <a:bodyPr spcFirstLastPara="1" wrap="square" lIns="91425" tIns="91425" rIns="91425" bIns="91425" anchor="ctr" anchorCtr="0">
            <a:noAutofit/>
          </a:bodyPr>
          <a:lstStyle/>
          <a:p>
            <a:pPr algn="r">
              <a:buSzPts val="1400"/>
            </a:pPr>
            <a:r>
              <a:rPr lang="en-US" altLang="zh-TW" dirty="0">
                <a:solidFill>
                  <a:schemeClr val="bg1">
                    <a:lumMod val="75000"/>
                  </a:schemeClr>
                </a:solidFill>
              </a:rPr>
              <a:t>Switch roles &amp; repeat sharing. </a:t>
            </a:r>
          </a:p>
        </p:txBody>
      </p:sp>
      <p:sp>
        <p:nvSpPr>
          <p:cNvPr id="15" name="文字方塊 14">
            <a:extLst>
              <a:ext uri="{FF2B5EF4-FFF2-40B4-BE49-F238E27FC236}">
                <a16:creationId xmlns:a16="http://schemas.microsoft.com/office/drawing/2014/main" id="{3F514C6D-F37F-044E-9E73-1E01203AA46B}"/>
              </a:ext>
            </a:extLst>
          </p:cNvPr>
          <p:cNvSpPr txBox="1"/>
          <p:nvPr/>
        </p:nvSpPr>
        <p:spPr>
          <a:xfrm>
            <a:off x="264678" y="310177"/>
            <a:ext cx="1811714" cy="584775"/>
          </a:xfrm>
          <a:prstGeom prst="rect">
            <a:avLst/>
          </a:prstGeom>
          <a:noFill/>
        </p:spPr>
        <p:txBody>
          <a:bodyPr wrap="none" rtlCol="0">
            <a:spAutoFit/>
          </a:bodyPr>
          <a:lstStyle/>
          <a:p>
            <a:r>
              <a:rPr kumimoji="1" lang="en-US" altLang="zh-TW" sz="3200" dirty="0">
                <a:latin typeface="PingFang TC Light" panose="020B0300000000000000" pitchFamily="34" charset="-120"/>
                <a:ea typeface="PingFang TC Light" panose="020B0300000000000000" pitchFamily="34" charset="-120"/>
              </a:rPr>
              <a:t>5. </a:t>
            </a:r>
            <a:r>
              <a:rPr lang="en-US" altLang="zh-TW" sz="3200" dirty="0"/>
              <a:t>Ideate</a:t>
            </a:r>
            <a:endParaRPr kumimoji="1" lang="zh-TW" altLang="en-US" sz="3200" dirty="0">
              <a:latin typeface="PingFang TC Light" panose="020B0300000000000000" pitchFamily="34" charset="-120"/>
              <a:ea typeface="PingFang TC Light" panose="020B0300000000000000" pitchFamily="34" charset="-120"/>
            </a:endParaRPr>
          </a:p>
        </p:txBody>
      </p:sp>
      <p:pic>
        <p:nvPicPr>
          <p:cNvPr id="5" name="圖片 4">
            <a:extLst>
              <a:ext uri="{FF2B5EF4-FFF2-40B4-BE49-F238E27FC236}">
                <a16:creationId xmlns:a16="http://schemas.microsoft.com/office/drawing/2014/main" id="{B0F6B912-9CF6-6040-AB4B-BE688B4EB49E}"/>
              </a:ext>
            </a:extLst>
          </p:cNvPr>
          <p:cNvPicPr>
            <a:picLocks noChangeAspect="1"/>
          </p:cNvPicPr>
          <p:nvPr/>
        </p:nvPicPr>
        <p:blipFill>
          <a:blip r:embed="rId5"/>
          <a:stretch>
            <a:fillRect/>
          </a:stretch>
        </p:blipFill>
        <p:spPr>
          <a:xfrm>
            <a:off x="807376" y="2409102"/>
            <a:ext cx="724332" cy="724332"/>
          </a:xfrm>
          <a:prstGeom prst="rect">
            <a:avLst/>
          </a:prstGeom>
        </p:spPr>
      </p:pic>
      <p:pic>
        <p:nvPicPr>
          <p:cNvPr id="7" name="圖形 6">
            <a:extLst>
              <a:ext uri="{FF2B5EF4-FFF2-40B4-BE49-F238E27FC236}">
                <a16:creationId xmlns:a16="http://schemas.microsoft.com/office/drawing/2014/main" id="{C5BD6FFE-0875-1847-B634-44EE8E55238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43480" y="2411044"/>
            <a:ext cx="711733" cy="711733"/>
          </a:xfrm>
          <a:prstGeom prst="rect">
            <a:avLst/>
          </a:prstGeom>
        </p:spPr>
      </p:pic>
      <p:pic>
        <p:nvPicPr>
          <p:cNvPr id="11" name="圖形 10">
            <a:extLst>
              <a:ext uri="{FF2B5EF4-FFF2-40B4-BE49-F238E27FC236}">
                <a16:creationId xmlns:a16="http://schemas.microsoft.com/office/drawing/2014/main" id="{C664AF33-EFE8-3742-B377-10D9DDB0064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00036" y="2399374"/>
            <a:ext cx="723404" cy="723404"/>
          </a:xfrm>
          <a:prstGeom prst="rect">
            <a:avLst/>
          </a:prstGeom>
        </p:spPr>
      </p:pic>
      <p:pic>
        <p:nvPicPr>
          <p:cNvPr id="13" name="圖形 12">
            <a:extLst>
              <a:ext uri="{FF2B5EF4-FFF2-40B4-BE49-F238E27FC236}">
                <a16:creationId xmlns:a16="http://schemas.microsoft.com/office/drawing/2014/main" id="{6C6E0E07-AF7B-284D-81B9-5CE9DB9E852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724991">
            <a:off x="5763656" y="2655958"/>
            <a:ext cx="462216" cy="462216"/>
          </a:xfrm>
          <a:prstGeom prst="rect">
            <a:avLst/>
          </a:prstGeom>
        </p:spPr>
      </p:pic>
      <p:pic>
        <p:nvPicPr>
          <p:cNvPr id="28" name="圖形 27">
            <a:extLst>
              <a:ext uri="{FF2B5EF4-FFF2-40B4-BE49-F238E27FC236}">
                <a16:creationId xmlns:a16="http://schemas.microsoft.com/office/drawing/2014/main" id="{EF0B7B9A-3998-1F48-AA4D-BACD5135B60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5576149">
            <a:off x="6077435" y="2437288"/>
            <a:ext cx="462216" cy="462216"/>
          </a:xfrm>
          <a:prstGeom prst="rect">
            <a:avLst/>
          </a:prstGeom>
        </p:spPr>
      </p:pic>
      <p:pic>
        <p:nvPicPr>
          <p:cNvPr id="2" name="video 4" descr="video 4">
            <a:hlinkClick r:id="" action="ppaction://media"/>
            <a:extLst>
              <a:ext uri="{FF2B5EF4-FFF2-40B4-BE49-F238E27FC236}">
                <a16:creationId xmlns:a16="http://schemas.microsoft.com/office/drawing/2014/main" id="{F9552281-4843-CF49-8876-7651D3808534}"/>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7504758" y="-7241"/>
            <a:ext cx="1639242" cy="921220"/>
          </a:xfrm>
          <a:prstGeom prst="rect">
            <a:avLst/>
          </a:prstGeom>
        </p:spPr>
      </p:pic>
      <p:sp>
        <p:nvSpPr>
          <p:cNvPr id="3" name="文字方塊 2">
            <a:extLst>
              <a:ext uri="{FF2B5EF4-FFF2-40B4-BE49-F238E27FC236}">
                <a16:creationId xmlns:a16="http://schemas.microsoft.com/office/drawing/2014/main" id="{A2813BD6-EA8C-2181-4902-A2C1A9194C4A}"/>
              </a:ext>
            </a:extLst>
          </p:cNvPr>
          <p:cNvSpPr txBox="1"/>
          <p:nvPr/>
        </p:nvSpPr>
        <p:spPr>
          <a:xfrm>
            <a:off x="311700" y="1738858"/>
            <a:ext cx="2236510" cy="226857"/>
          </a:xfrm>
          <a:prstGeom prst="rect">
            <a:avLst/>
          </a:prstGeom>
          <a:noFill/>
        </p:spPr>
        <p:txBody>
          <a:bodyPr wrap="none" rtlCol="0">
            <a:spAutoFit/>
          </a:bodyPr>
          <a:lstStyle/>
          <a:p>
            <a:pPr marL="0" marR="0" lvl="0" indent="0" algn="l" defTabSz="914400" rtl="0" eaLnBrk="1" fontAlgn="auto" latinLnBrk="0" hangingPunct="1">
              <a:lnSpc>
                <a:spcPct val="115000"/>
              </a:lnSpc>
              <a:spcBef>
                <a:spcPts val="0"/>
              </a:spcBef>
              <a:spcAft>
                <a:spcPts val="0"/>
              </a:spcAft>
              <a:buClr>
                <a:srgbClr val="595959"/>
              </a:buClr>
              <a:buSzPts val="1800"/>
              <a:buFont typeface="Arial"/>
              <a:buNone/>
              <a:tabLst/>
              <a:defRPr/>
            </a:pPr>
            <a:r>
              <a:rPr kumimoji="0" lang="en-US" altLang="zh-TW" sz="800" b="0" i="0" u="none" strike="noStrike" kern="0" cap="none" spc="0" normalizeH="0" baseline="0" noProof="0" dirty="0">
                <a:ln>
                  <a:noFill/>
                </a:ln>
                <a:solidFill>
                  <a:srgbClr val="000000"/>
                </a:solidFill>
                <a:effectLst/>
                <a:uLnTx/>
                <a:uFillTx/>
                <a:latin typeface="PingFang TC Light" panose="020B0300000000000000" pitchFamily="34" charset="-120"/>
                <a:ea typeface="PingFang TC Light" panose="020B0300000000000000" pitchFamily="34" charset="-120"/>
                <a:cs typeface="Microsoft JhengHei"/>
                <a:sym typeface="Microsoft JhengHei"/>
              </a:rPr>
              <a:t>(</a:t>
            </a:r>
            <a:r>
              <a:rPr kumimoji="0" lang="en-US" altLang="zh-TW" sz="800" b="0" i="0" u="none" strike="noStrike" kern="0" cap="none" spc="0" normalizeH="0" baseline="0" noProof="0" dirty="0">
                <a:ln>
                  <a:noFill/>
                </a:ln>
                <a:solidFill>
                  <a:srgbClr val="595959"/>
                </a:solidFill>
                <a:effectLst/>
                <a:uLnTx/>
                <a:uFillTx/>
                <a:latin typeface="Arial"/>
                <a:cs typeface="Arial"/>
                <a:sym typeface="Arial"/>
              </a:rPr>
              <a:t>Please write your problem statement above</a:t>
            </a:r>
            <a:r>
              <a:rPr kumimoji="0" lang="en-US" altLang="zh-TW" sz="800" b="0" i="0" u="none" strike="noStrike" kern="0" cap="none" spc="0" normalizeH="0" baseline="0" noProof="0" dirty="0">
                <a:ln>
                  <a:noFill/>
                </a:ln>
                <a:solidFill>
                  <a:srgbClr val="000000"/>
                </a:solidFill>
                <a:effectLst/>
                <a:uLnTx/>
                <a:uFillTx/>
                <a:latin typeface="PingFang TC Light" panose="020B0300000000000000" pitchFamily="34" charset="-120"/>
                <a:ea typeface="PingFang TC Light" panose="020B0300000000000000" pitchFamily="34" charset="-120"/>
                <a:cs typeface="Microsoft JhengHei"/>
                <a:sym typeface="Microsoft JhengHei"/>
              </a:rPr>
              <a:t>)</a:t>
            </a:r>
            <a:endParaRPr kumimoji="0" lang="en-US" altLang="zh-TW" sz="800" b="0" i="0" u="none" strike="noStrike" kern="0" cap="none" spc="0" normalizeH="0" baseline="0" noProof="0" dirty="0">
              <a:ln>
                <a:noFill/>
              </a:ln>
              <a:solidFill>
                <a:srgbClr val="595959"/>
              </a:solidFill>
              <a:effectLst/>
              <a:uLnTx/>
              <a:uFillTx/>
              <a:latin typeface="PingFang TC Light" panose="020B0300000000000000" pitchFamily="34" charset="-120"/>
              <a:ea typeface="PingFang TC Light" panose="020B0300000000000000" pitchFamily="34" charset="-120"/>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5" name="Google Shape;245;p13"/>
          <p:cNvSpPr txBox="1">
            <a:spLocks noGrp="1"/>
          </p:cNvSpPr>
          <p:nvPr>
            <p:ph type="body" idx="1"/>
          </p:nvPr>
        </p:nvSpPr>
        <p:spPr>
          <a:xfrm>
            <a:off x="311700" y="1380200"/>
            <a:ext cx="8520600" cy="1870800"/>
          </a:xfrm>
          <a:prstGeom prst="rect">
            <a:avLst/>
          </a:prstGeom>
          <a:noFill/>
          <a:ln w="28575" cap="flat" cmpd="sng">
            <a:solidFill>
              <a:srgbClr val="D8D8D8"/>
            </a:solidFill>
            <a:prstDash val="solid"/>
            <a:round/>
            <a:headEnd type="none" w="sm" len="sm"/>
            <a:tailEnd type="none" w="sm" len="sm"/>
          </a:ln>
        </p:spPr>
        <p:txBody>
          <a:bodyPr spcFirstLastPara="1" wrap="square" lIns="91425" tIns="91425" rIns="91425" bIns="91425" anchor="t" anchorCtr="0">
            <a:noAutofit/>
          </a:bodyPr>
          <a:lstStyle/>
          <a:p>
            <a:pPr marL="0" indent="0"/>
            <a:r>
              <a:rPr lang="zh-TW" dirty="0">
                <a:solidFill>
                  <a:srgbClr val="BFBFBF"/>
                </a:solidFill>
                <a:latin typeface="PingFang TC Light" panose="020B0300000000000000" pitchFamily="34" charset="-120"/>
                <a:ea typeface="PingFang TC Light" panose="020B0300000000000000" pitchFamily="34" charset="-120"/>
                <a:cs typeface="Microsoft JhengHei"/>
                <a:sym typeface="Microsoft JhengHei"/>
              </a:rPr>
              <a:t>____________________________________________________</a:t>
            </a:r>
            <a:br>
              <a:rPr lang="zh-TW" dirty="0">
                <a:solidFill>
                  <a:srgbClr val="BFBFBF"/>
                </a:solidFill>
                <a:latin typeface="PingFang TC Light" panose="020B0300000000000000" pitchFamily="34" charset="-120"/>
                <a:ea typeface="PingFang TC Light" panose="020B0300000000000000" pitchFamily="34" charset="-120"/>
                <a:cs typeface="Microsoft JhengHei"/>
                <a:sym typeface="Microsoft JhengHei"/>
              </a:rPr>
            </a:br>
            <a:r>
              <a:rPr lang="en-US" altLang="zh-TW" sz="1600" dirty="0">
                <a:solidFill>
                  <a:schemeClr val="bg1">
                    <a:lumMod val="75000"/>
                  </a:schemeClr>
                </a:solidFill>
              </a:rPr>
              <a:t>Please write your problem statement</a:t>
            </a:r>
            <a:endParaRPr dirty="0">
              <a:solidFill>
                <a:schemeClr val="bg1">
                  <a:lumMod val="75000"/>
                </a:schemeClr>
              </a:solidFill>
              <a:latin typeface="PingFang TC Light" panose="020B0300000000000000" pitchFamily="34" charset="-120"/>
              <a:ea typeface="PingFang TC Light" panose="020B0300000000000000" pitchFamily="34" charset="-120"/>
            </a:endParaRPr>
          </a:p>
        </p:txBody>
      </p:sp>
      <p:sp>
        <p:nvSpPr>
          <p:cNvPr id="247" name="Google Shape;247;p13"/>
          <p:cNvSpPr txBox="1"/>
          <p:nvPr/>
        </p:nvSpPr>
        <p:spPr>
          <a:xfrm>
            <a:off x="311700" y="3251000"/>
            <a:ext cx="8270100" cy="434400"/>
          </a:xfrm>
          <a:prstGeom prst="rect">
            <a:avLst/>
          </a:prstGeom>
          <a:noFill/>
          <a:ln>
            <a:noFill/>
          </a:ln>
        </p:spPr>
        <p:txBody>
          <a:bodyPr spcFirstLastPara="1" wrap="square" lIns="91425" tIns="91425" rIns="91425" bIns="91425" anchor="ctr" anchorCtr="0">
            <a:noAutofit/>
          </a:bodyPr>
          <a:lstStyle/>
          <a:p>
            <a:pPr>
              <a:lnSpc>
                <a:spcPct val="115000"/>
              </a:lnSpc>
              <a:buSzPts val="1800"/>
            </a:pPr>
            <a:r>
              <a:rPr lang="en-US" altLang="zh-TW" sz="1800" dirty="0">
                <a:solidFill>
                  <a:srgbClr val="C00000"/>
                </a:solidFill>
              </a:rPr>
              <a:t>Step 6  Share</a:t>
            </a:r>
            <a:r>
              <a:rPr lang="en-US" altLang="zh-TW" sz="1800" dirty="0"/>
              <a:t> your solutions &amp; </a:t>
            </a:r>
            <a:r>
              <a:rPr lang="en-US" altLang="zh-TW" sz="1800" dirty="0">
                <a:solidFill>
                  <a:srgbClr val="C00000"/>
                </a:solidFill>
              </a:rPr>
              <a:t>capture feedback. </a:t>
            </a:r>
            <a:r>
              <a:rPr lang="en-US" altLang="zh-TW" sz="1800" dirty="0"/>
              <a:t>10 min</a:t>
            </a:r>
            <a:r>
              <a:rPr lang="zh-TW" sz="2400" u="none" strike="noStrike" cap="none"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rPr>
              <a:t>  </a:t>
            </a:r>
            <a:endParaRPr dirty="0">
              <a:latin typeface="PingFang TC Light" panose="020B0300000000000000" pitchFamily="34" charset="-120"/>
              <a:ea typeface="PingFang TC Light" panose="020B0300000000000000" pitchFamily="34" charset="-120"/>
            </a:endParaRPr>
          </a:p>
        </p:txBody>
      </p:sp>
      <p:sp>
        <p:nvSpPr>
          <p:cNvPr id="248" name="Google Shape;248;p13"/>
          <p:cNvSpPr txBox="1">
            <a:spLocks noGrp="1"/>
          </p:cNvSpPr>
          <p:nvPr>
            <p:ph type="body" idx="1"/>
          </p:nvPr>
        </p:nvSpPr>
        <p:spPr>
          <a:xfrm>
            <a:off x="311700" y="3666200"/>
            <a:ext cx="8520600" cy="1358700"/>
          </a:xfrm>
          <a:prstGeom prst="rect">
            <a:avLst/>
          </a:prstGeom>
          <a:noFill/>
          <a:ln w="28575" cap="flat" cmpd="sng">
            <a:solidFill>
              <a:srgbClr val="A2C4C9"/>
            </a:solidFill>
            <a:prstDash val="solid"/>
            <a:round/>
            <a:headEnd type="none" w="sm" len="sm"/>
            <a:tailEnd type="none" w="sm" len="sm"/>
          </a:ln>
        </p:spPr>
        <p:txBody>
          <a:bodyPr spcFirstLastPara="1" wrap="square" lIns="91425" tIns="91425" rIns="91425" bIns="91425" anchor="t" anchorCtr="0">
            <a:noAutofit/>
          </a:bodyPr>
          <a:lstStyle/>
          <a:p>
            <a:pPr marL="0" indent="0">
              <a:buSzPts val="1400"/>
            </a:pPr>
            <a:r>
              <a:rPr lang="en-US" altLang="zh-TW" sz="1200" dirty="0"/>
              <a:t>(2 sessions x 5 minutes each)</a:t>
            </a:r>
            <a:endParaRPr sz="1200" dirty="0">
              <a:latin typeface="PingFang TC Light" panose="020B0300000000000000" pitchFamily="34" charset="-120"/>
              <a:ea typeface="PingFang TC Light" panose="020B0300000000000000" pitchFamily="34" charset="-120"/>
            </a:endParaRPr>
          </a:p>
        </p:txBody>
      </p:sp>
      <p:sp>
        <p:nvSpPr>
          <p:cNvPr id="249" name="Google Shape;249;p13"/>
          <p:cNvSpPr txBox="1">
            <a:spLocks noGrp="1"/>
          </p:cNvSpPr>
          <p:nvPr>
            <p:ph type="body" idx="1"/>
          </p:nvPr>
        </p:nvSpPr>
        <p:spPr>
          <a:xfrm>
            <a:off x="422825" y="2164075"/>
            <a:ext cx="1502700" cy="989100"/>
          </a:xfrm>
          <a:prstGeom prst="rect">
            <a:avLst/>
          </a:prstGeom>
          <a:noFill/>
          <a:ln w="28575" cap="flat" cmpd="sng">
            <a:solidFill>
              <a:srgbClr val="D8D8D8"/>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Font typeface="Microsoft JhengHei"/>
              <a:buNone/>
            </a:pPr>
            <a:r>
              <a:rPr lang="zh-TW">
                <a:solidFill>
                  <a:srgbClr val="000000"/>
                </a:solidFill>
                <a:latin typeface="PingFang TC Light" panose="020B0300000000000000" pitchFamily="34" charset="-120"/>
                <a:ea typeface="PingFang TC Light" panose="020B0300000000000000" pitchFamily="34" charset="-120"/>
                <a:cs typeface="Microsoft JhengHei"/>
                <a:sym typeface="Microsoft JhengHei"/>
              </a:rPr>
              <a:t> </a:t>
            </a:r>
            <a:endParaRPr>
              <a:latin typeface="PingFang TC Light" panose="020B0300000000000000" pitchFamily="34" charset="-120"/>
              <a:ea typeface="PingFang TC Light" panose="020B0300000000000000" pitchFamily="34" charset="-120"/>
            </a:endParaRPr>
          </a:p>
        </p:txBody>
      </p:sp>
      <p:sp>
        <p:nvSpPr>
          <p:cNvPr id="250" name="Google Shape;250;p13"/>
          <p:cNvSpPr txBox="1">
            <a:spLocks noGrp="1"/>
          </p:cNvSpPr>
          <p:nvPr>
            <p:ph type="body" idx="1"/>
          </p:nvPr>
        </p:nvSpPr>
        <p:spPr>
          <a:xfrm>
            <a:off x="2074250" y="2164075"/>
            <a:ext cx="1502700" cy="989100"/>
          </a:xfrm>
          <a:prstGeom prst="rect">
            <a:avLst/>
          </a:prstGeom>
          <a:noFill/>
          <a:ln w="28575" cap="flat" cmpd="sng">
            <a:solidFill>
              <a:srgbClr val="D8D8D8"/>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Font typeface="Microsoft JhengHei"/>
              <a:buNone/>
            </a:pPr>
            <a:r>
              <a:rPr lang="zh-TW">
                <a:solidFill>
                  <a:srgbClr val="000000"/>
                </a:solidFill>
                <a:latin typeface="PingFang TC Light" panose="020B0300000000000000" pitchFamily="34" charset="-120"/>
                <a:ea typeface="PingFang TC Light" panose="020B0300000000000000" pitchFamily="34" charset="-120"/>
                <a:cs typeface="Microsoft JhengHei"/>
                <a:sym typeface="Microsoft JhengHei"/>
              </a:rPr>
              <a:t> </a:t>
            </a:r>
            <a:endParaRPr>
              <a:latin typeface="PingFang TC Light" panose="020B0300000000000000" pitchFamily="34" charset="-120"/>
              <a:ea typeface="PingFang TC Light" panose="020B0300000000000000" pitchFamily="34" charset="-120"/>
            </a:endParaRPr>
          </a:p>
        </p:txBody>
      </p:sp>
      <p:sp>
        <p:nvSpPr>
          <p:cNvPr id="251" name="Google Shape;251;p13"/>
          <p:cNvSpPr txBox="1">
            <a:spLocks noGrp="1"/>
          </p:cNvSpPr>
          <p:nvPr>
            <p:ph type="body" idx="1"/>
          </p:nvPr>
        </p:nvSpPr>
        <p:spPr>
          <a:xfrm>
            <a:off x="3725675" y="2164075"/>
            <a:ext cx="1502700" cy="989100"/>
          </a:xfrm>
          <a:prstGeom prst="rect">
            <a:avLst/>
          </a:prstGeom>
          <a:noFill/>
          <a:ln w="28575" cap="flat" cmpd="sng">
            <a:solidFill>
              <a:srgbClr val="D8D8D8"/>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Font typeface="Microsoft JhengHei"/>
              <a:buNone/>
            </a:pPr>
            <a:r>
              <a:rPr lang="zh-TW">
                <a:solidFill>
                  <a:srgbClr val="000000"/>
                </a:solidFill>
                <a:latin typeface="PingFang TC Light" panose="020B0300000000000000" pitchFamily="34" charset="-120"/>
                <a:ea typeface="PingFang TC Light" panose="020B0300000000000000" pitchFamily="34" charset="-120"/>
                <a:cs typeface="Microsoft JhengHei"/>
                <a:sym typeface="Microsoft JhengHei"/>
              </a:rPr>
              <a:t> </a:t>
            </a:r>
            <a:endParaRPr>
              <a:latin typeface="PingFang TC Light" panose="020B0300000000000000" pitchFamily="34" charset="-120"/>
              <a:ea typeface="PingFang TC Light" panose="020B0300000000000000" pitchFamily="34" charset="-120"/>
            </a:endParaRPr>
          </a:p>
        </p:txBody>
      </p:sp>
      <p:sp>
        <p:nvSpPr>
          <p:cNvPr id="252" name="Google Shape;252;p13"/>
          <p:cNvSpPr txBox="1">
            <a:spLocks noGrp="1"/>
          </p:cNvSpPr>
          <p:nvPr>
            <p:ph type="body" idx="1"/>
          </p:nvPr>
        </p:nvSpPr>
        <p:spPr>
          <a:xfrm>
            <a:off x="5377100" y="2164075"/>
            <a:ext cx="1502700" cy="989100"/>
          </a:xfrm>
          <a:prstGeom prst="rect">
            <a:avLst/>
          </a:prstGeom>
          <a:noFill/>
          <a:ln w="28575" cap="flat" cmpd="sng">
            <a:solidFill>
              <a:srgbClr val="D8D8D8"/>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Font typeface="Microsoft JhengHei"/>
              <a:buNone/>
            </a:pPr>
            <a:r>
              <a:rPr lang="zh-TW">
                <a:solidFill>
                  <a:srgbClr val="000000"/>
                </a:solidFill>
                <a:latin typeface="PingFang TC Light" panose="020B0300000000000000" pitchFamily="34" charset="-120"/>
                <a:ea typeface="PingFang TC Light" panose="020B0300000000000000" pitchFamily="34" charset="-120"/>
                <a:cs typeface="Microsoft JhengHei"/>
                <a:sym typeface="Microsoft JhengHei"/>
              </a:rPr>
              <a:t> </a:t>
            </a:r>
            <a:endParaRPr>
              <a:latin typeface="PingFang TC Light" panose="020B0300000000000000" pitchFamily="34" charset="-120"/>
              <a:ea typeface="PingFang TC Light" panose="020B0300000000000000" pitchFamily="34" charset="-120"/>
            </a:endParaRPr>
          </a:p>
        </p:txBody>
      </p:sp>
      <p:sp>
        <p:nvSpPr>
          <p:cNvPr id="253" name="Google Shape;253;p13"/>
          <p:cNvSpPr txBox="1">
            <a:spLocks noGrp="1"/>
          </p:cNvSpPr>
          <p:nvPr>
            <p:ph type="body" idx="1"/>
          </p:nvPr>
        </p:nvSpPr>
        <p:spPr>
          <a:xfrm>
            <a:off x="7028525" y="2164075"/>
            <a:ext cx="1502700" cy="989100"/>
          </a:xfrm>
          <a:prstGeom prst="rect">
            <a:avLst/>
          </a:prstGeom>
          <a:noFill/>
          <a:ln w="28575" cap="flat" cmpd="sng">
            <a:solidFill>
              <a:srgbClr val="D8D8D8"/>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Font typeface="Arial"/>
              <a:buNone/>
            </a:pPr>
            <a:endParaRPr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endParaRPr>
          </a:p>
        </p:txBody>
      </p:sp>
      <p:sp>
        <p:nvSpPr>
          <p:cNvPr id="254" name="Google Shape;254;p13"/>
          <p:cNvSpPr txBox="1"/>
          <p:nvPr/>
        </p:nvSpPr>
        <p:spPr>
          <a:xfrm>
            <a:off x="5228375" y="4685300"/>
            <a:ext cx="3603925" cy="369932"/>
          </a:xfrm>
          <a:prstGeom prst="rect">
            <a:avLst/>
          </a:prstGeom>
          <a:noFill/>
          <a:ln>
            <a:noFill/>
          </a:ln>
        </p:spPr>
        <p:txBody>
          <a:bodyPr spcFirstLastPara="1" wrap="square" lIns="91425" tIns="91425" rIns="91425" bIns="91425" anchor="ctr" anchorCtr="0">
            <a:noAutofit/>
          </a:bodyPr>
          <a:lstStyle/>
          <a:p>
            <a:pPr algn="r">
              <a:buSzPts val="1400"/>
            </a:pPr>
            <a:r>
              <a:rPr lang="en-US" altLang="zh-TW" dirty="0"/>
              <a:t>Switch roles &amp; repeat sharing. </a:t>
            </a:r>
          </a:p>
        </p:txBody>
      </p:sp>
      <p:sp>
        <p:nvSpPr>
          <p:cNvPr id="256" name="Google Shape;256;p13"/>
          <p:cNvSpPr/>
          <p:nvPr/>
        </p:nvSpPr>
        <p:spPr>
          <a:xfrm>
            <a:off x="322795" y="3911317"/>
            <a:ext cx="8371617" cy="276959"/>
          </a:xfrm>
          <a:prstGeom prst="rect">
            <a:avLst/>
          </a:prstGeom>
          <a:noFill/>
          <a:ln>
            <a:noFill/>
          </a:ln>
        </p:spPr>
        <p:txBody>
          <a:bodyPr spcFirstLastPara="1" wrap="square" lIns="91425" tIns="45700" rIns="91425" bIns="45700" anchor="t" anchorCtr="0">
            <a:spAutoFit/>
          </a:bodyPr>
          <a:lstStyle/>
          <a:p>
            <a:pPr>
              <a:buClr>
                <a:schemeClr val="dk1"/>
              </a:buClr>
              <a:buSzPts val="1400"/>
            </a:pPr>
            <a:r>
              <a:rPr lang="en-US" altLang="zh-TW" sz="1200" dirty="0"/>
              <a:t>Based on the 5 radical ways, please explain, share, provide feedback, and discuss with your partner.</a:t>
            </a:r>
            <a:r>
              <a:rPr lang="zh-TW" sz="1200" u="none" strike="noStrike" cap="none" dirty="0">
                <a:solidFill>
                  <a:schemeClr val="dk1"/>
                </a:solidFill>
                <a:latin typeface="PingFang TC Light" panose="020B0300000000000000" pitchFamily="34" charset="-120"/>
                <a:ea typeface="PingFang TC Light" panose="020B0300000000000000" pitchFamily="34" charset="-120"/>
                <a:cs typeface="Microsoft JhengHei"/>
                <a:sym typeface="Microsoft JhengHei"/>
              </a:rPr>
              <a:t> </a:t>
            </a:r>
            <a:endParaRPr sz="1200" u="none" strike="noStrike" cap="none" dirty="0">
              <a:solidFill>
                <a:schemeClr val="dk1"/>
              </a:solidFill>
              <a:latin typeface="PingFang TC Light" panose="020B0300000000000000" pitchFamily="34" charset="-120"/>
              <a:ea typeface="PingFang TC Light" panose="020B0300000000000000" pitchFamily="34" charset="-120"/>
              <a:sym typeface="Arial"/>
            </a:endParaRPr>
          </a:p>
        </p:txBody>
      </p:sp>
      <p:sp>
        <p:nvSpPr>
          <p:cNvPr id="16" name="文字方塊 15">
            <a:extLst>
              <a:ext uri="{FF2B5EF4-FFF2-40B4-BE49-F238E27FC236}">
                <a16:creationId xmlns:a16="http://schemas.microsoft.com/office/drawing/2014/main" id="{9D91B191-4B1C-9944-A904-2D86991CDBBA}"/>
              </a:ext>
            </a:extLst>
          </p:cNvPr>
          <p:cNvSpPr txBox="1"/>
          <p:nvPr/>
        </p:nvSpPr>
        <p:spPr>
          <a:xfrm>
            <a:off x="264678" y="310177"/>
            <a:ext cx="7346883" cy="1077218"/>
          </a:xfrm>
          <a:prstGeom prst="rect">
            <a:avLst/>
          </a:prstGeom>
          <a:noFill/>
        </p:spPr>
        <p:txBody>
          <a:bodyPr wrap="none" rtlCol="0">
            <a:spAutoFit/>
          </a:bodyPr>
          <a:lstStyle/>
          <a:p>
            <a:r>
              <a:rPr kumimoji="1" lang="en-US" altLang="zh-TW" sz="3200" dirty="0">
                <a:latin typeface="PingFang TC Light" panose="020B0300000000000000" pitchFamily="34" charset="-120"/>
                <a:ea typeface="PingFang TC Light" panose="020B0300000000000000" pitchFamily="34" charset="-120"/>
              </a:rPr>
              <a:t>6.</a:t>
            </a:r>
            <a:r>
              <a:rPr lang="en-US" altLang="zh-TW" sz="3200" dirty="0"/>
              <a:t> Share solutions &amp; capture feedback. </a:t>
            </a:r>
          </a:p>
          <a:p>
            <a:endParaRPr kumimoji="1" lang="zh-TW" altLang="en-US" sz="3200" dirty="0">
              <a:latin typeface="PingFang TC Light" panose="020B0300000000000000" pitchFamily="34" charset="-120"/>
              <a:ea typeface="PingFang TC Light" panose="020B0300000000000000" pitchFamily="34" charset="-120"/>
            </a:endParaRPr>
          </a:p>
        </p:txBody>
      </p:sp>
      <p:pic>
        <p:nvPicPr>
          <p:cNvPr id="6" name="video 6" descr="video 6">
            <a:hlinkClick r:id="" action="ppaction://media"/>
            <a:extLst>
              <a:ext uri="{FF2B5EF4-FFF2-40B4-BE49-F238E27FC236}">
                <a16:creationId xmlns:a16="http://schemas.microsoft.com/office/drawing/2014/main" id="{A9A1E0E1-9094-F142-B0BD-98BE7C9031E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14089" y="-9331"/>
            <a:ext cx="1639242" cy="921220"/>
          </a:xfrm>
          <a:prstGeom prst="rect">
            <a:avLst/>
          </a:prstGeom>
        </p:spPr>
      </p:pic>
      <p:sp>
        <p:nvSpPr>
          <p:cNvPr id="2" name="Google Shape;228;p12">
            <a:extLst>
              <a:ext uri="{FF2B5EF4-FFF2-40B4-BE49-F238E27FC236}">
                <a16:creationId xmlns:a16="http://schemas.microsoft.com/office/drawing/2014/main" id="{93C37A51-0039-B367-C067-63EFA8A006AB}"/>
              </a:ext>
            </a:extLst>
          </p:cNvPr>
          <p:cNvSpPr txBox="1"/>
          <p:nvPr/>
        </p:nvSpPr>
        <p:spPr>
          <a:xfrm>
            <a:off x="261125" y="951667"/>
            <a:ext cx="8270100" cy="434400"/>
          </a:xfrm>
          <a:prstGeom prst="rect">
            <a:avLst/>
          </a:prstGeom>
          <a:noFill/>
          <a:ln>
            <a:noFill/>
          </a:ln>
        </p:spPr>
        <p:txBody>
          <a:bodyPr spcFirstLastPara="1" wrap="square" lIns="91425" tIns="91425" rIns="91425" bIns="91425" anchor="ctr" anchorCtr="0">
            <a:noAutofit/>
          </a:bodyPr>
          <a:lstStyle/>
          <a:p>
            <a:pPr>
              <a:lnSpc>
                <a:spcPct val="115000"/>
              </a:lnSpc>
              <a:buSzPts val="1800"/>
            </a:pPr>
            <a:r>
              <a:rPr lang="en-US" altLang="zh-TW" sz="1800" dirty="0">
                <a:solidFill>
                  <a:srgbClr val="D9D9D9"/>
                </a:solidFill>
              </a:rPr>
              <a:t>Step 5  Sketch at least 5 radical ways to meet your user’s needs. 5 min</a:t>
            </a:r>
            <a:endParaRPr dirty="0">
              <a:solidFill>
                <a:srgbClr val="D9D9D9"/>
              </a:solidFill>
              <a:latin typeface="PingFang TC Light" panose="020B0300000000000000" pitchFamily="34" charset="-120"/>
              <a:ea typeface="PingFang TC Light" panose="020B0300000000000000"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1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2" name="Google Shape;262;p14"/>
          <p:cNvSpPr txBox="1">
            <a:spLocks noGrp="1"/>
          </p:cNvSpPr>
          <p:nvPr>
            <p:ph type="body" idx="1"/>
          </p:nvPr>
        </p:nvSpPr>
        <p:spPr>
          <a:xfrm>
            <a:off x="311700" y="1631071"/>
            <a:ext cx="8520600" cy="3048000"/>
          </a:xfrm>
          <a:prstGeom prst="rect">
            <a:avLst/>
          </a:prstGeom>
          <a:noFill/>
          <a:ln w="28575" cap="flat" cmpd="sng">
            <a:solidFill>
              <a:srgbClr val="A2C4C9"/>
            </a:solidFill>
            <a:prstDash val="solid"/>
            <a:round/>
            <a:headEnd type="none" w="sm" len="sm"/>
            <a:tailEnd type="none" w="sm" len="sm"/>
          </a:ln>
        </p:spPr>
        <p:txBody>
          <a:bodyPr spcFirstLastPara="1" wrap="square" lIns="91425" tIns="91425" rIns="91425" bIns="91425" anchor="t" anchorCtr="0">
            <a:noAutofit/>
          </a:bodyPr>
          <a:lstStyle/>
          <a:p>
            <a:pPr marL="0" indent="0">
              <a:buSzPts val="1400"/>
            </a:pPr>
            <a:r>
              <a:rPr lang="en-US" altLang="zh-TW" sz="1400" dirty="0">
                <a:solidFill>
                  <a:srgbClr val="C00000"/>
                </a:solidFill>
              </a:rPr>
              <a:t>Sketch </a:t>
            </a:r>
            <a:r>
              <a:rPr lang="en-US" altLang="zh-TW" sz="1400" dirty="0"/>
              <a:t>your big idea, note details if necessary! </a:t>
            </a:r>
          </a:p>
          <a:p>
            <a:pPr marL="0" indent="0">
              <a:buSzPts val="1400"/>
            </a:pPr>
            <a:endParaRPr dirty="0">
              <a:latin typeface="PingFang TC Light" panose="020B0300000000000000" pitchFamily="34" charset="-120"/>
              <a:ea typeface="PingFang TC Light" panose="020B0300000000000000" pitchFamily="34" charset="-120"/>
            </a:endParaRPr>
          </a:p>
        </p:txBody>
      </p:sp>
      <p:sp>
        <p:nvSpPr>
          <p:cNvPr id="263" name="Google Shape;263;p14"/>
          <p:cNvSpPr txBox="1"/>
          <p:nvPr/>
        </p:nvSpPr>
        <p:spPr>
          <a:xfrm>
            <a:off x="254557" y="1123176"/>
            <a:ext cx="6657000" cy="572700"/>
          </a:xfrm>
          <a:prstGeom prst="rect">
            <a:avLst/>
          </a:prstGeom>
          <a:noFill/>
          <a:ln>
            <a:noFill/>
          </a:ln>
        </p:spPr>
        <p:txBody>
          <a:bodyPr spcFirstLastPara="1" wrap="square" lIns="91425" tIns="91425" rIns="91425" bIns="91425" anchor="ctr" anchorCtr="0">
            <a:noAutofit/>
          </a:bodyPr>
          <a:lstStyle/>
          <a:p>
            <a:pPr lvl="0">
              <a:lnSpc>
                <a:spcPct val="115000"/>
              </a:lnSpc>
              <a:buSzPts val="1800"/>
            </a:pPr>
            <a:r>
              <a:rPr lang="en-US" altLang="zh-TW" sz="1800" dirty="0"/>
              <a:t>Reflect and generate </a:t>
            </a:r>
            <a:r>
              <a:rPr lang="en-US" altLang="zh-TW" sz="1800" dirty="0">
                <a:solidFill>
                  <a:srgbClr val="C00000"/>
                </a:solidFill>
              </a:rPr>
              <a:t>a new solution. </a:t>
            </a:r>
            <a:r>
              <a:rPr lang="en-US" altLang="zh-TW" sz="1800" dirty="0"/>
              <a:t>3 min</a:t>
            </a:r>
            <a:endParaRPr dirty="0">
              <a:latin typeface="PingFang TC Light" panose="020B0300000000000000" pitchFamily="34" charset="-120"/>
              <a:ea typeface="PingFang TC Light" panose="020B0300000000000000" pitchFamily="34" charset="-120"/>
            </a:endParaRPr>
          </a:p>
        </p:txBody>
      </p:sp>
      <p:sp>
        <p:nvSpPr>
          <p:cNvPr id="266" name="Google Shape;266;p14"/>
          <p:cNvSpPr/>
          <p:nvPr/>
        </p:nvSpPr>
        <p:spPr>
          <a:xfrm>
            <a:off x="254557" y="898082"/>
            <a:ext cx="1724555" cy="369291"/>
          </a:xfrm>
          <a:prstGeom prst="rect">
            <a:avLst/>
          </a:prstGeom>
          <a:noFill/>
          <a:ln>
            <a:noFill/>
          </a:ln>
        </p:spPr>
        <p:txBody>
          <a:bodyPr spcFirstLastPara="1" wrap="square" lIns="91425" tIns="45700" rIns="91425" bIns="45700" anchor="t" anchorCtr="0">
            <a:spAutoFit/>
          </a:bodyPr>
          <a:lstStyle/>
          <a:p>
            <a:pPr lvl="0">
              <a:buSzPts val="1800"/>
            </a:pPr>
            <a:r>
              <a:rPr lang="en-US" altLang="zh-TW" sz="1800" dirty="0">
                <a:solidFill>
                  <a:srgbClr val="C00000"/>
                </a:solidFill>
              </a:rPr>
              <a:t>Step 7</a:t>
            </a:r>
            <a:endParaRPr sz="2400" u="none" strike="noStrike" cap="none" dirty="0">
              <a:solidFill>
                <a:srgbClr val="C00000"/>
              </a:solidFill>
              <a:latin typeface="PingFang TC Light" panose="020B0300000000000000" pitchFamily="34" charset="-120"/>
              <a:ea typeface="PingFang TC Light" panose="020B0300000000000000" pitchFamily="34" charset="-120"/>
              <a:sym typeface="Arial"/>
            </a:endParaRPr>
          </a:p>
        </p:txBody>
      </p:sp>
      <p:sp>
        <p:nvSpPr>
          <p:cNvPr id="8" name="文字方塊 7">
            <a:extLst>
              <a:ext uri="{FF2B5EF4-FFF2-40B4-BE49-F238E27FC236}">
                <a16:creationId xmlns:a16="http://schemas.microsoft.com/office/drawing/2014/main" id="{A6BC114E-E4FF-2A47-81B0-45FF7135F7F0}"/>
              </a:ext>
            </a:extLst>
          </p:cNvPr>
          <p:cNvSpPr txBox="1"/>
          <p:nvPr/>
        </p:nvSpPr>
        <p:spPr>
          <a:xfrm>
            <a:off x="227100" y="310177"/>
            <a:ext cx="5149167" cy="553998"/>
          </a:xfrm>
          <a:prstGeom prst="rect">
            <a:avLst/>
          </a:prstGeom>
          <a:noFill/>
        </p:spPr>
        <p:txBody>
          <a:bodyPr wrap="none" rtlCol="0">
            <a:spAutoFit/>
          </a:bodyPr>
          <a:lstStyle/>
          <a:p>
            <a:r>
              <a:rPr kumimoji="1" lang="en-US" altLang="zh-TW" sz="3000" dirty="0">
                <a:latin typeface="PingFang TC Light" panose="020B0300000000000000" pitchFamily="34" charset="-120"/>
                <a:ea typeface="PingFang TC Light" panose="020B0300000000000000" pitchFamily="34" charset="-120"/>
              </a:rPr>
              <a:t>7.</a:t>
            </a:r>
            <a:r>
              <a:rPr lang="en-US" altLang="zh-TW" sz="3000" dirty="0"/>
              <a:t> Iterate</a:t>
            </a:r>
            <a:r>
              <a:rPr lang="zh-TW" altLang="en-US" sz="3000" dirty="0"/>
              <a:t> </a:t>
            </a:r>
            <a:r>
              <a:rPr lang="en-US" altLang="zh-TW" sz="3000" dirty="0"/>
              <a:t>based on feedback.</a:t>
            </a:r>
            <a:endParaRPr kumimoji="1" lang="zh-TW" altLang="en-US" sz="3000" dirty="0">
              <a:latin typeface="PingFang TC Light" panose="020B0300000000000000" pitchFamily="34" charset="-120"/>
              <a:ea typeface="PingFang TC Light" panose="020B0300000000000000" pitchFamily="34" charset="-120"/>
            </a:endParaRPr>
          </a:p>
        </p:txBody>
      </p:sp>
      <p:pic>
        <p:nvPicPr>
          <p:cNvPr id="10" name="video 5" descr="video 5">
            <a:hlinkClick r:id="" action="ppaction://media"/>
            <a:extLst>
              <a:ext uri="{FF2B5EF4-FFF2-40B4-BE49-F238E27FC236}">
                <a16:creationId xmlns:a16="http://schemas.microsoft.com/office/drawing/2014/main" id="{A2129227-12C3-3249-9A21-FE7F039571F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11922" y="0"/>
            <a:ext cx="1632078" cy="9180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1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3" name="Google Shape;273;p15"/>
          <p:cNvSpPr txBox="1">
            <a:spLocks noGrp="1"/>
          </p:cNvSpPr>
          <p:nvPr>
            <p:ph type="body" idx="2"/>
          </p:nvPr>
        </p:nvSpPr>
        <p:spPr>
          <a:xfrm>
            <a:off x="4832400" y="1335475"/>
            <a:ext cx="3999900" cy="3462036"/>
          </a:xfrm>
          <a:prstGeom prst="rect">
            <a:avLst/>
          </a:prstGeom>
          <a:noFill/>
          <a:ln w="28575" cap="flat" cmpd="sng">
            <a:solidFill>
              <a:srgbClr val="D8D8D8"/>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Font typeface="Arial"/>
              <a:buNone/>
            </a:pPr>
            <a:endParaRPr dirty="0">
              <a:solidFill>
                <a:srgbClr val="BFBFBF"/>
              </a:solidFill>
              <a:latin typeface="PingFang TC Light" panose="020B0300000000000000" pitchFamily="34" charset="-120"/>
              <a:ea typeface="PingFang TC Light" panose="020B0300000000000000" pitchFamily="34" charset="-120"/>
              <a:cs typeface="Microsoft JhengHei"/>
              <a:sym typeface="Microsoft JhengHei"/>
            </a:endParaRPr>
          </a:p>
        </p:txBody>
      </p:sp>
      <p:sp>
        <p:nvSpPr>
          <p:cNvPr id="276" name="Google Shape;276;p15"/>
          <p:cNvSpPr txBox="1">
            <a:spLocks noGrp="1"/>
          </p:cNvSpPr>
          <p:nvPr>
            <p:ph type="body" idx="2"/>
          </p:nvPr>
        </p:nvSpPr>
        <p:spPr>
          <a:xfrm>
            <a:off x="4948925" y="1416100"/>
            <a:ext cx="1773600" cy="1389600"/>
          </a:xfrm>
          <a:prstGeom prst="rect">
            <a:avLst/>
          </a:prstGeom>
          <a:noFill/>
          <a:ln w="28575" cap="flat" cmpd="sng">
            <a:solidFill>
              <a:srgbClr val="D8D8D8"/>
            </a:solidFill>
            <a:prstDash val="solid"/>
            <a:round/>
            <a:headEnd type="none" w="sm" len="sm"/>
            <a:tailEnd type="none" w="sm" len="sm"/>
          </a:ln>
        </p:spPr>
        <p:txBody>
          <a:bodyPr spcFirstLastPara="1" wrap="square" lIns="91425" tIns="91425" rIns="91425" bIns="91425" anchor="t" anchorCtr="0">
            <a:noAutofit/>
          </a:bodyPr>
          <a:lstStyle/>
          <a:p>
            <a:pPr marL="0" lvl="0" indent="0"/>
            <a:r>
              <a:rPr lang="en-US" altLang="zh-TW" dirty="0">
                <a:solidFill>
                  <a:schemeClr val="bg1">
                    <a:lumMod val="75000"/>
                  </a:schemeClr>
                </a:solidFill>
              </a:rPr>
              <a:t>What worked... </a:t>
            </a:r>
          </a:p>
        </p:txBody>
      </p:sp>
      <p:sp>
        <p:nvSpPr>
          <p:cNvPr id="272" name="Google Shape;272;p15"/>
          <p:cNvSpPr txBox="1">
            <a:spLocks noGrp="1"/>
          </p:cNvSpPr>
          <p:nvPr>
            <p:ph type="body" idx="1"/>
          </p:nvPr>
        </p:nvSpPr>
        <p:spPr>
          <a:xfrm>
            <a:off x="311700" y="1335424"/>
            <a:ext cx="3999900" cy="3462087"/>
          </a:xfrm>
          <a:prstGeom prst="rect">
            <a:avLst/>
          </a:prstGeom>
          <a:noFill/>
          <a:ln w="28575" cap="flat" cmpd="sng">
            <a:solidFill>
              <a:srgbClr val="A2C4C9"/>
            </a:solidFill>
            <a:prstDash val="solid"/>
            <a:round/>
            <a:headEnd type="none" w="sm" len="sm"/>
            <a:tailEnd type="none" w="sm" len="sm"/>
          </a:ln>
        </p:spPr>
        <p:txBody>
          <a:bodyPr spcFirstLastPara="1" wrap="square" lIns="91425" tIns="91425" rIns="91425" bIns="91425" anchor="t" anchorCtr="0">
            <a:noAutofit/>
          </a:bodyPr>
          <a:lstStyle/>
          <a:p>
            <a:pPr marL="0" indent="0"/>
            <a:r>
              <a:rPr lang="en-US" altLang="zh-TW" sz="1200" dirty="0"/>
              <a:t>Make something your partner can interact with! </a:t>
            </a:r>
          </a:p>
          <a:p>
            <a:pPr marL="0" indent="0"/>
            <a:r>
              <a:rPr lang="en-US" altLang="zh-TW" sz="1200" dirty="0"/>
              <a:t> </a:t>
            </a:r>
            <a:r>
              <a:rPr lang="en-US" altLang="zh-TW" sz="1200" dirty="0">
                <a:solidFill>
                  <a:srgbClr val="C00000"/>
                </a:solidFill>
              </a:rPr>
              <a:t>(</a:t>
            </a:r>
            <a:r>
              <a:rPr lang="zh-TW" altLang="en-US" sz="1200" dirty="0">
                <a:solidFill>
                  <a:srgbClr val="C00000"/>
                </a:solidFill>
              </a:rPr>
              <a:t> </a:t>
            </a:r>
            <a:r>
              <a:rPr lang="en-US" altLang="zh-TW" sz="1200" dirty="0">
                <a:solidFill>
                  <a:srgbClr val="C00000"/>
                </a:solidFill>
              </a:rPr>
              <a:t>Build the prototype you designed.)</a:t>
            </a:r>
            <a:endParaRPr lang="zh-TW" altLang="en-US" sz="1200" dirty="0">
              <a:solidFill>
                <a:srgbClr val="C00000"/>
              </a:solidFill>
              <a:latin typeface="PingFang TC Light" panose="020B0300000000000000" pitchFamily="34" charset="-120"/>
              <a:ea typeface="PingFang TC Light" panose="020B0300000000000000" pitchFamily="34" charset="-120"/>
            </a:endParaRPr>
          </a:p>
          <a:p>
            <a:pPr marL="285750" lvl="0" indent="-285750">
              <a:spcBef>
                <a:spcPts val="1600"/>
              </a:spcBef>
              <a:buFont typeface="Arial"/>
              <a:buChar char="•"/>
            </a:pPr>
            <a:r>
              <a:rPr lang="en-US" altLang="zh-TW" sz="1200" dirty="0">
                <a:latin typeface="Arial" panose="020B0604020202020204" pitchFamily="34" charset="0"/>
                <a:cs typeface="Arial" panose="020B0604020202020204" pitchFamily="34" charset="0"/>
              </a:rPr>
              <a:t>Must have </a:t>
            </a:r>
            <a:r>
              <a:rPr lang="en-US" altLang="zh-TW" sz="1200" dirty="0">
                <a:solidFill>
                  <a:srgbClr val="C00000"/>
                </a:solidFill>
                <a:latin typeface="Arial" panose="020B0604020202020204" pitchFamily="34" charset="0"/>
                <a:cs typeface="Arial" panose="020B0604020202020204" pitchFamily="34" charset="0"/>
              </a:rPr>
              <a:t>features</a:t>
            </a:r>
            <a:r>
              <a:rPr lang="en-US" altLang="zh-TW" sz="1200" dirty="0">
                <a:latin typeface="Arial" panose="020B0604020202020204" pitchFamily="34" charset="0"/>
                <a:cs typeface="Arial" panose="020B0604020202020204" pitchFamily="34" charset="0"/>
              </a:rPr>
              <a:t> (chip location, anti-theft, etc.)</a:t>
            </a:r>
            <a:endParaRPr lang="en-US" altLang="zh-TW" sz="1200" dirty="0">
              <a:solidFill>
                <a:schemeClr val="dk1"/>
              </a:solidFill>
              <a:latin typeface="Arial" panose="020B0604020202020204" pitchFamily="34" charset="0"/>
              <a:ea typeface="PingFang TC Light" panose="020B0300000000000000" pitchFamily="34" charset="-120"/>
              <a:cs typeface="Arial" panose="020B0604020202020204" pitchFamily="34" charset="0"/>
              <a:sym typeface="Microsoft JhengHei"/>
            </a:endParaRPr>
          </a:p>
          <a:p>
            <a:pPr marL="285750" lvl="0" indent="-285750">
              <a:spcBef>
                <a:spcPts val="1600"/>
              </a:spcBef>
              <a:buFont typeface="Arial"/>
              <a:buChar char="•"/>
            </a:pPr>
            <a:r>
              <a:rPr lang="en-US" altLang="zh-TW" sz="1200" dirty="0">
                <a:latin typeface="Arial" panose="020B0604020202020204" pitchFamily="34" charset="0"/>
                <a:cs typeface="Arial" panose="020B0604020202020204" pitchFamily="34" charset="0"/>
              </a:rPr>
              <a:t>Must be </a:t>
            </a:r>
            <a:r>
              <a:rPr lang="en-US" altLang="zh-TW" sz="1200" dirty="0">
                <a:solidFill>
                  <a:srgbClr val="C00000"/>
                </a:solidFill>
                <a:latin typeface="Arial" panose="020B0604020202020204" pitchFamily="34" charset="0"/>
                <a:cs typeface="Arial" panose="020B0604020202020204" pitchFamily="34" charset="0"/>
              </a:rPr>
              <a:t>operable</a:t>
            </a:r>
            <a:r>
              <a:rPr lang="en-US" altLang="zh-TW" sz="1200" dirty="0">
                <a:latin typeface="Arial" panose="020B0604020202020204" pitchFamily="34" charset="0"/>
                <a:cs typeface="Arial" panose="020B0604020202020204" pitchFamily="34" charset="0"/>
              </a:rPr>
              <a:t> (can be opened, folded, etc.).</a:t>
            </a:r>
            <a:endParaRPr lang="en-US" altLang="zh-TW" sz="1200" dirty="0">
              <a:solidFill>
                <a:schemeClr val="dk1"/>
              </a:solidFill>
              <a:latin typeface="Arial" panose="020B0604020202020204" pitchFamily="34" charset="0"/>
              <a:ea typeface="PingFang TC Light" panose="020B0300000000000000" pitchFamily="34" charset="-120"/>
              <a:cs typeface="Arial" panose="020B0604020202020204" pitchFamily="34" charset="0"/>
              <a:sym typeface="Microsoft JhengHei"/>
            </a:endParaRPr>
          </a:p>
          <a:p>
            <a:pPr marL="285750" lvl="0" indent="-285750">
              <a:spcBef>
                <a:spcPts val="1600"/>
              </a:spcBef>
              <a:buFont typeface="Arial"/>
              <a:buChar char="•"/>
            </a:pPr>
            <a:r>
              <a:rPr lang="en-US" altLang="zh-TW" sz="1200" dirty="0">
                <a:latin typeface="Arial" panose="020B0604020202020204" pitchFamily="34" charset="0"/>
                <a:cs typeface="Arial" panose="020B0604020202020204" pitchFamily="34" charset="0"/>
              </a:rPr>
              <a:t>Must </a:t>
            </a:r>
            <a:r>
              <a:rPr lang="en-US" altLang="zh-TW" sz="1200" dirty="0">
                <a:solidFill>
                  <a:srgbClr val="C00000"/>
                </a:solidFill>
                <a:latin typeface="Arial" panose="020B0604020202020204" pitchFamily="34" charset="0"/>
                <a:cs typeface="Arial" panose="020B0604020202020204" pitchFamily="34" charset="0"/>
              </a:rPr>
              <a:t>be specifically presented </a:t>
            </a:r>
            <a:r>
              <a:rPr lang="en-US" altLang="zh-TW" sz="1200" dirty="0">
                <a:latin typeface="Arial" panose="020B0604020202020204" pitchFamily="34" charset="0"/>
                <a:cs typeface="Arial" panose="020B0604020202020204" pitchFamily="34" charset="0"/>
              </a:rPr>
              <a:t>(the more detailed, the better).</a:t>
            </a:r>
            <a:endParaRPr sz="1200" dirty="0">
              <a:latin typeface="Arial" panose="020B0604020202020204" pitchFamily="34" charset="0"/>
              <a:ea typeface="PingFang TC Light" panose="020B0300000000000000" pitchFamily="34" charset="-120"/>
              <a:cs typeface="Arial" panose="020B0604020202020204" pitchFamily="34" charset="0"/>
            </a:endParaRPr>
          </a:p>
          <a:p>
            <a:pPr marL="285750" lvl="0" indent="-285750">
              <a:spcBef>
                <a:spcPts val="1600"/>
              </a:spcBef>
              <a:buFont typeface="Arial"/>
              <a:buChar char="•"/>
            </a:pPr>
            <a:r>
              <a:rPr lang="en-US" altLang="zh-TW" sz="1200" dirty="0"/>
              <a:t>Wherever a feature is, it should be manifested? </a:t>
            </a:r>
            <a:r>
              <a:rPr lang="en-US" altLang="zh-TW" sz="1200" dirty="0">
                <a:solidFill>
                  <a:srgbClr val="C00000"/>
                </a:solidFill>
              </a:rPr>
              <a:t>(Fold it out, draw it out).</a:t>
            </a:r>
            <a:endParaRPr sz="1200" dirty="0">
              <a:solidFill>
                <a:srgbClr val="C00000"/>
              </a:solidFill>
              <a:latin typeface="PingFang TC Light" panose="020B0300000000000000" pitchFamily="34" charset="-120"/>
              <a:ea typeface="PingFang TC Light" panose="020B0300000000000000" pitchFamily="34" charset="-120"/>
            </a:endParaRPr>
          </a:p>
        </p:txBody>
      </p:sp>
      <p:sp>
        <p:nvSpPr>
          <p:cNvPr id="274" name="Google Shape;274;p15"/>
          <p:cNvSpPr txBox="1"/>
          <p:nvPr/>
        </p:nvSpPr>
        <p:spPr>
          <a:xfrm>
            <a:off x="4833520" y="732026"/>
            <a:ext cx="5610600" cy="584774"/>
          </a:xfrm>
          <a:prstGeom prst="rect">
            <a:avLst/>
          </a:prstGeom>
          <a:noFill/>
          <a:ln>
            <a:noFill/>
          </a:ln>
        </p:spPr>
        <p:txBody>
          <a:bodyPr spcFirstLastPara="1" wrap="square" lIns="91425" tIns="91425" rIns="91425" bIns="91425" anchor="ctr" anchorCtr="0">
            <a:noAutofit/>
          </a:bodyPr>
          <a:lstStyle/>
          <a:p>
            <a:pPr lvl="0">
              <a:lnSpc>
                <a:spcPct val="115000"/>
              </a:lnSpc>
              <a:buClr>
                <a:srgbClr val="BFBFBF"/>
              </a:buClr>
              <a:buSzPts val="1800"/>
            </a:pPr>
            <a:r>
              <a:rPr lang="en-US" altLang="zh-TW" sz="1800" dirty="0">
                <a:solidFill>
                  <a:schemeClr val="bg1">
                    <a:lumMod val="75000"/>
                  </a:schemeClr>
                </a:solidFill>
              </a:rPr>
              <a:t>Step 9 </a:t>
            </a:r>
          </a:p>
          <a:p>
            <a:pPr lvl="0">
              <a:lnSpc>
                <a:spcPct val="115000"/>
              </a:lnSpc>
              <a:buClr>
                <a:srgbClr val="BFBFBF"/>
              </a:buClr>
              <a:buSzPts val="1800"/>
            </a:pPr>
            <a:r>
              <a:rPr lang="en-US" altLang="zh-TW" sz="1600" dirty="0">
                <a:solidFill>
                  <a:schemeClr val="bg1">
                    <a:lumMod val="75000"/>
                  </a:schemeClr>
                </a:solidFill>
              </a:rPr>
              <a:t>Share your solution and gat feedback</a:t>
            </a:r>
            <a:r>
              <a:rPr lang="en-US" altLang="zh-TW" dirty="0">
                <a:solidFill>
                  <a:schemeClr val="bg1">
                    <a:lumMod val="75000"/>
                  </a:schemeClr>
                </a:solidFill>
              </a:rPr>
              <a:t>. 8 min</a:t>
            </a:r>
            <a:endParaRPr sz="1200" dirty="0"/>
          </a:p>
        </p:txBody>
      </p:sp>
      <p:sp>
        <p:nvSpPr>
          <p:cNvPr id="277" name="Google Shape;277;p15"/>
          <p:cNvSpPr txBox="1">
            <a:spLocks noGrp="1"/>
          </p:cNvSpPr>
          <p:nvPr>
            <p:ph type="body" idx="2"/>
          </p:nvPr>
        </p:nvSpPr>
        <p:spPr>
          <a:xfrm>
            <a:off x="6907525" y="1416100"/>
            <a:ext cx="1773600" cy="1389600"/>
          </a:xfrm>
          <a:prstGeom prst="rect">
            <a:avLst/>
          </a:prstGeom>
          <a:noFill/>
          <a:ln w="28575" cap="flat" cmpd="sng">
            <a:solidFill>
              <a:srgbClr val="D8D8D8"/>
            </a:solidFill>
            <a:prstDash val="solid"/>
            <a:round/>
            <a:headEnd type="none" w="sm" len="sm"/>
            <a:tailEnd type="none" w="sm" len="sm"/>
          </a:ln>
        </p:spPr>
        <p:txBody>
          <a:bodyPr spcFirstLastPara="1" wrap="square" lIns="91425" tIns="91425" rIns="91425" bIns="91425" anchor="t" anchorCtr="0">
            <a:noAutofit/>
          </a:bodyPr>
          <a:lstStyle/>
          <a:p>
            <a:pPr marL="0" indent="0"/>
            <a:r>
              <a:rPr lang="en-US" altLang="zh-TW" dirty="0">
                <a:solidFill>
                  <a:schemeClr val="bg1">
                    <a:lumMod val="75000"/>
                  </a:schemeClr>
                </a:solidFill>
              </a:rPr>
              <a:t>What could be improved... </a:t>
            </a:r>
            <a:br>
              <a:rPr lang="zh-TW" dirty="0">
                <a:solidFill>
                  <a:schemeClr val="bg1">
                    <a:lumMod val="75000"/>
                  </a:schemeClr>
                </a:solidFill>
                <a:latin typeface="PingFang TC Light" panose="020B0300000000000000" pitchFamily="34" charset="-120"/>
                <a:ea typeface="PingFang TC Light" panose="020B0300000000000000" pitchFamily="34" charset="-120"/>
                <a:cs typeface="Microsoft JhengHei"/>
                <a:sym typeface="Microsoft JhengHei"/>
              </a:rPr>
            </a:br>
            <a:endParaRPr dirty="0">
              <a:solidFill>
                <a:schemeClr val="bg1">
                  <a:lumMod val="75000"/>
                </a:schemeClr>
              </a:solidFill>
              <a:latin typeface="PingFang TC Light" panose="020B0300000000000000" pitchFamily="34" charset="-120"/>
              <a:ea typeface="PingFang TC Light" panose="020B0300000000000000" pitchFamily="34" charset="-120"/>
              <a:cs typeface="Microsoft JhengHei"/>
              <a:sym typeface="Microsoft JhengHei"/>
            </a:endParaRPr>
          </a:p>
        </p:txBody>
      </p:sp>
      <p:sp>
        <p:nvSpPr>
          <p:cNvPr id="278" name="Google Shape;278;p15"/>
          <p:cNvSpPr txBox="1">
            <a:spLocks noGrp="1"/>
          </p:cNvSpPr>
          <p:nvPr>
            <p:ph type="body" idx="2"/>
          </p:nvPr>
        </p:nvSpPr>
        <p:spPr>
          <a:xfrm>
            <a:off x="4966250" y="2905000"/>
            <a:ext cx="1773600" cy="1389600"/>
          </a:xfrm>
          <a:prstGeom prst="rect">
            <a:avLst/>
          </a:prstGeom>
          <a:noFill/>
          <a:ln w="28575" cap="flat" cmpd="sng">
            <a:solidFill>
              <a:srgbClr val="D8D8D8"/>
            </a:solidFill>
            <a:prstDash val="solid"/>
            <a:round/>
            <a:headEnd type="none" w="sm" len="sm"/>
            <a:tailEnd type="none" w="sm" len="sm"/>
          </a:ln>
        </p:spPr>
        <p:txBody>
          <a:bodyPr spcFirstLastPara="1" wrap="square" lIns="91425" tIns="91425" rIns="91425" bIns="91425" anchor="t" anchorCtr="0">
            <a:noAutofit/>
          </a:bodyPr>
          <a:lstStyle/>
          <a:p>
            <a:pPr marL="0" indent="0"/>
            <a:r>
              <a:rPr lang="en-US" altLang="zh-TW" dirty="0">
                <a:solidFill>
                  <a:srgbClr val="BFBFBF"/>
                </a:solidFill>
                <a:latin typeface="+mn-lt"/>
                <a:ea typeface="PingFang TC Light" panose="020B0300000000000000" pitchFamily="34" charset="-120"/>
                <a:cs typeface="Microsoft JhengHei"/>
                <a:sym typeface="Microsoft JhengHei"/>
              </a:rPr>
              <a:t>Questions…</a:t>
            </a:r>
          </a:p>
          <a:p>
            <a:pPr marL="0" indent="0"/>
            <a:endParaRPr lang="en-US" dirty="0">
              <a:latin typeface="PingFang TC Light" panose="020B0300000000000000" pitchFamily="34" charset="-120"/>
              <a:ea typeface="PingFang TC Light" panose="020B0300000000000000" pitchFamily="34" charset="-120"/>
            </a:endParaRPr>
          </a:p>
        </p:txBody>
      </p:sp>
      <p:sp>
        <p:nvSpPr>
          <p:cNvPr id="279" name="Google Shape;279;p15"/>
          <p:cNvSpPr txBox="1">
            <a:spLocks noGrp="1"/>
          </p:cNvSpPr>
          <p:nvPr>
            <p:ph type="body" idx="2"/>
          </p:nvPr>
        </p:nvSpPr>
        <p:spPr>
          <a:xfrm>
            <a:off x="6924850" y="2905000"/>
            <a:ext cx="1773600" cy="1389600"/>
          </a:xfrm>
          <a:prstGeom prst="rect">
            <a:avLst/>
          </a:prstGeom>
          <a:noFill/>
          <a:ln w="28575" cap="flat" cmpd="sng">
            <a:solidFill>
              <a:srgbClr val="D8D8D8"/>
            </a:solidFill>
            <a:prstDash val="solid"/>
            <a:round/>
            <a:headEnd type="none" w="sm" len="sm"/>
            <a:tailEnd type="none" w="sm" len="sm"/>
          </a:ln>
        </p:spPr>
        <p:txBody>
          <a:bodyPr spcFirstLastPara="1" wrap="square" lIns="91425" tIns="91425" rIns="91425" bIns="91425" anchor="t" anchorCtr="0">
            <a:noAutofit/>
          </a:bodyPr>
          <a:lstStyle/>
          <a:p>
            <a:pPr marL="0" lvl="0" indent="0"/>
            <a:r>
              <a:rPr lang="en-US" altLang="zh-TW" dirty="0">
                <a:solidFill>
                  <a:srgbClr val="BFBFBF"/>
                </a:solidFill>
                <a:latin typeface="+mn-lt"/>
                <a:ea typeface="PingFang TC Light" panose="020B0300000000000000" pitchFamily="34" charset="-120"/>
                <a:cs typeface="Microsoft JhengHei"/>
                <a:sym typeface="Microsoft JhengHei"/>
              </a:rPr>
              <a:t>Ideas…</a:t>
            </a:r>
            <a:br>
              <a:rPr lang="zh-TW" dirty="0">
                <a:solidFill>
                  <a:srgbClr val="BFBFBF"/>
                </a:solidFill>
                <a:latin typeface="PingFang TC Light" panose="020B0300000000000000" pitchFamily="34" charset="-120"/>
                <a:ea typeface="PingFang TC Light" panose="020B0300000000000000" pitchFamily="34" charset="-120"/>
                <a:cs typeface="Microsoft JhengHei"/>
                <a:sym typeface="Microsoft JhengHei"/>
              </a:rPr>
            </a:br>
            <a:endParaRPr dirty="0">
              <a:solidFill>
                <a:srgbClr val="BFBFBF"/>
              </a:solidFill>
              <a:latin typeface="PingFang TC Light" panose="020B0300000000000000" pitchFamily="34" charset="-120"/>
              <a:ea typeface="PingFang TC Light" panose="020B0300000000000000" pitchFamily="34" charset="-120"/>
              <a:cs typeface="Microsoft JhengHei"/>
              <a:sym typeface="Microsoft JhengHei"/>
            </a:endParaRPr>
          </a:p>
        </p:txBody>
      </p:sp>
      <p:sp>
        <p:nvSpPr>
          <p:cNvPr id="280" name="Google Shape;280;p15"/>
          <p:cNvSpPr txBox="1"/>
          <p:nvPr/>
        </p:nvSpPr>
        <p:spPr>
          <a:xfrm>
            <a:off x="4832400" y="4856376"/>
            <a:ext cx="3000000" cy="183000"/>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a:buClr>
                <a:srgbClr val="BFBFBF"/>
              </a:buClr>
              <a:buSzPts val="1400"/>
            </a:pPr>
            <a:r>
              <a:rPr lang="en-US" altLang="zh-TW" dirty="0">
                <a:solidFill>
                  <a:schemeClr val="bg1">
                    <a:lumMod val="75000"/>
                  </a:schemeClr>
                </a:solidFill>
              </a:rPr>
              <a:t>(2 sessions x 4 minutes each)</a:t>
            </a:r>
          </a:p>
        </p:txBody>
      </p:sp>
      <p:sp>
        <p:nvSpPr>
          <p:cNvPr id="282" name="Google Shape;282;p15"/>
          <p:cNvSpPr/>
          <p:nvPr/>
        </p:nvSpPr>
        <p:spPr>
          <a:xfrm>
            <a:off x="264678" y="989441"/>
            <a:ext cx="4282889" cy="369291"/>
          </a:xfrm>
          <a:prstGeom prst="rect">
            <a:avLst/>
          </a:prstGeom>
          <a:noFill/>
          <a:ln>
            <a:noFill/>
          </a:ln>
        </p:spPr>
        <p:txBody>
          <a:bodyPr spcFirstLastPara="1" wrap="square" lIns="91425" tIns="45700" rIns="91425" bIns="45700" anchor="t" anchorCtr="0">
            <a:spAutoFit/>
          </a:bodyPr>
          <a:lstStyle/>
          <a:p>
            <a:pPr>
              <a:buSzPts val="1800"/>
            </a:pPr>
            <a:r>
              <a:rPr lang="en-US" altLang="zh-TW" sz="1800" dirty="0">
                <a:solidFill>
                  <a:srgbClr val="C00000"/>
                </a:solidFill>
              </a:rPr>
              <a:t>Step </a:t>
            </a:r>
            <a:r>
              <a:rPr lang="zh-TW" sz="1800" u="none" strike="noStrike" cap="none"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rPr>
              <a:t>8</a:t>
            </a:r>
            <a:r>
              <a:rPr lang="zh-TW" altLang="en-US" sz="1800"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rPr>
              <a:t>  </a:t>
            </a:r>
            <a:r>
              <a:rPr lang="en-US" altLang="zh-TW" sz="1600" dirty="0">
                <a:solidFill>
                  <a:srgbClr val="C00000"/>
                </a:solidFill>
              </a:rPr>
              <a:t>Build </a:t>
            </a:r>
            <a:r>
              <a:rPr lang="en-US" altLang="zh-TW" sz="1600" dirty="0">
                <a:solidFill>
                  <a:schemeClr val="tx1"/>
                </a:solidFill>
              </a:rPr>
              <a:t>your</a:t>
            </a:r>
            <a:r>
              <a:rPr lang="en-US" altLang="zh-TW" sz="1600" dirty="0"/>
              <a:t> final </a:t>
            </a:r>
            <a:r>
              <a:rPr lang="en-US" altLang="zh-TW" sz="1600" dirty="0">
                <a:solidFill>
                  <a:srgbClr val="C00000"/>
                </a:solidFill>
              </a:rPr>
              <a:t>solution.</a:t>
            </a:r>
            <a:r>
              <a:rPr lang="zh-TW" altLang="en-US" sz="1600" dirty="0">
                <a:solidFill>
                  <a:srgbClr val="C00000"/>
                </a:solidFill>
              </a:rPr>
              <a:t> </a:t>
            </a:r>
            <a:r>
              <a:rPr lang="en-US" altLang="zh-TW" dirty="0"/>
              <a:t>7 min</a:t>
            </a:r>
            <a:endParaRPr lang="zh-TW" altLang="en-US" sz="1800" dirty="0">
              <a:latin typeface="PingFang TC Light" panose="020B0300000000000000" pitchFamily="34" charset="-120"/>
              <a:ea typeface="PingFang TC Light" panose="020B0300000000000000" pitchFamily="34" charset="-120"/>
            </a:endParaRPr>
          </a:p>
        </p:txBody>
      </p:sp>
      <p:sp>
        <p:nvSpPr>
          <p:cNvPr id="17" name="文字方塊 16">
            <a:extLst>
              <a:ext uri="{FF2B5EF4-FFF2-40B4-BE49-F238E27FC236}">
                <a16:creationId xmlns:a16="http://schemas.microsoft.com/office/drawing/2014/main" id="{EBC5D213-08EC-1246-B7DC-48D4CEDB6977}"/>
              </a:ext>
            </a:extLst>
          </p:cNvPr>
          <p:cNvSpPr txBox="1"/>
          <p:nvPr/>
        </p:nvSpPr>
        <p:spPr>
          <a:xfrm>
            <a:off x="264678" y="310177"/>
            <a:ext cx="3226667" cy="584775"/>
          </a:xfrm>
          <a:prstGeom prst="rect">
            <a:avLst/>
          </a:prstGeom>
          <a:noFill/>
        </p:spPr>
        <p:txBody>
          <a:bodyPr wrap="square" rtlCol="0">
            <a:spAutoFit/>
          </a:bodyPr>
          <a:lstStyle/>
          <a:p>
            <a:r>
              <a:rPr kumimoji="1" lang="en-US" altLang="zh-TW" sz="3200" dirty="0">
                <a:latin typeface="PingFang TC Light" panose="020B0300000000000000" pitchFamily="34" charset="-120"/>
                <a:ea typeface="PingFang TC Light" panose="020B0300000000000000" pitchFamily="34" charset="-120"/>
              </a:rPr>
              <a:t>8.</a:t>
            </a:r>
            <a:r>
              <a:rPr lang="en-US" altLang="zh-TW" sz="3200" dirty="0"/>
              <a:t> Build</a:t>
            </a:r>
          </a:p>
        </p:txBody>
      </p:sp>
      <p:pic>
        <p:nvPicPr>
          <p:cNvPr id="5" name="圖形 4">
            <a:extLst>
              <a:ext uri="{FF2B5EF4-FFF2-40B4-BE49-F238E27FC236}">
                <a16:creationId xmlns:a16="http://schemas.microsoft.com/office/drawing/2014/main" id="{C84B71DB-8B49-B842-8E5F-DE1C3B0F35B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53753" y="3966902"/>
            <a:ext cx="830609" cy="830609"/>
          </a:xfrm>
          <a:prstGeom prst="rect">
            <a:avLst/>
          </a:prstGeom>
        </p:spPr>
      </p:pic>
      <p:pic>
        <p:nvPicPr>
          <p:cNvPr id="7" name="圖形 6">
            <a:extLst>
              <a:ext uri="{FF2B5EF4-FFF2-40B4-BE49-F238E27FC236}">
                <a16:creationId xmlns:a16="http://schemas.microsoft.com/office/drawing/2014/main" id="{8154CE16-0D2C-9B4D-88BA-42F29337A6A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49138" y="3966902"/>
            <a:ext cx="759417" cy="759417"/>
          </a:xfrm>
          <a:prstGeom prst="rect">
            <a:avLst/>
          </a:prstGeom>
        </p:spPr>
      </p:pic>
      <p:pic>
        <p:nvPicPr>
          <p:cNvPr id="9" name="圖形 8">
            <a:extLst>
              <a:ext uri="{FF2B5EF4-FFF2-40B4-BE49-F238E27FC236}">
                <a16:creationId xmlns:a16="http://schemas.microsoft.com/office/drawing/2014/main" id="{D0929C69-D6DB-6944-854F-BD85EAEBA21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44577" y="3966902"/>
            <a:ext cx="759417" cy="759417"/>
          </a:xfrm>
          <a:prstGeom prst="rect">
            <a:avLst/>
          </a:prstGeom>
        </p:spPr>
      </p:pic>
      <p:pic>
        <p:nvPicPr>
          <p:cNvPr id="2" name="video 2" descr="video 2">
            <a:hlinkClick r:id="" action="ppaction://media"/>
            <a:extLst>
              <a:ext uri="{FF2B5EF4-FFF2-40B4-BE49-F238E27FC236}">
                <a16:creationId xmlns:a16="http://schemas.microsoft.com/office/drawing/2014/main" id="{1059ECF3-DDE5-3D41-BB56-98716F154FEC}"/>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7514281" y="-7742"/>
            <a:ext cx="1639243" cy="921220"/>
          </a:xfrm>
          <a:prstGeom prst="rect">
            <a:avLst/>
          </a:prstGeom>
        </p:spPr>
      </p:pic>
      <p:sp>
        <p:nvSpPr>
          <p:cNvPr id="3" name="Rectangle 1">
            <a:extLst>
              <a:ext uri="{FF2B5EF4-FFF2-40B4-BE49-F238E27FC236}">
                <a16:creationId xmlns:a16="http://schemas.microsoft.com/office/drawing/2014/main" id="{7ED05A52-F468-4926-A343-9569EE4D7858}"/>
              </a:ext>
            </a:extLst>
          </p:cNvPr>
          <p:cNvSpPr>
            <a:spLocks noChangeArrowheads="1"/>
          </p:cNvSpPr>
          <p:nvPr/>
        </p:nvSpPr>
        <p:spPr bwMode="auto">
          <a:xfrm>
            <a:off x="0" y="-22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zh-TW" altLang="zh-TW" sz="600" b="0" i="0" u="none" strike="noStrike" cap="none" normalizeH="0" baseline="0" dirty="0">
                <a:ln>
                  <a:noFill/>
                </a:ln>
                <a:solidFill>
                  <a:schemeClr val="tx1"/>
                </a:solidFill>
                <a:effectLst/>
                <a:latin typeface="Arial" panose="020B0604020202020204" pitchFamily="34" charset="0"/>
              </a:rPr>
            </a:br>
            <a:endParaRPr kumimoji="0" lang="zh-TW" altLang="zh-TW"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2" name="Google Shape;292;p16"/>
          <p:cNvSpPr txBox="1">
            <a:spLocks noGrp="1"/>
          </p:cNvSpPr>
          <p:nvPr>
            <p:ph type="body" idx="1"/>
          </p:nvPr>
        </p:nvSpPr>
        <p:spPr>
          <a:xfrm>
            <a:off x="311700" y="1335425"/>
            <a:ext cx="3999900" cy="3462086"/>
          </a:xfrm>
          <a:prstGeom prst="rect">
            <a:avLst/>
          </a:prstGeom>
          <a:noFill/>
          <a:ln w="28575" cap="flat" cmpd="sng">
            <a:solidFill>
              <a:srgbClr val="D8D8D8"/>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Font typeface="Microsoft JhengHei"/>
              <a:buNone/>
            </a:pPr>
            <a:endParaRPr dirty="0">
              <a:latin typeface="PingFang TC Light" panose="020B0300000000000000" pitchFamily="34" charset="-120"/>
              <a:ea typeface="PingFang TC Light" panose="020B0300000000000000" pitchFamily="34" charset="-120"/>
            </a:endParaRPr>
          </a:p>
        </p:txBody>
      </p:sp>
      <p:sp>
        <p:nvSpPr>
          <p:cNvPr id="293" name="Google Shape;293;p16"/>
          <p:cNvSpPr txBox="1">
            <a:spLocks noGrp="1"/>
          </p:cNvSpPr>
          <p:nvPr>
            <p:ph type="body" idx="2"/>
          </p:nvPr>
        </p:nvSpPr>
        <p:spPr>
          <a:xfrm>
            <a:off x="4832400" y="1335475"/>
            <a:ext cx="3999900" cy="3462036"/>
          </a:xfrm>
          <a:prstGeom prst="rect">
            <a:avLst/>
          </a:prstGeom>
          <a:noFill/>
          <a:ln w="28575" cap="flat" cmpd="sng">
            <a:solidFill>
              <a:srgbClr val="A2C4C9"/>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Font typeface="Arial"/>
              <a:buNone/>
            </a:pPr>
            <a:endParaRPr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endParaRPr>
          </a:p>
        </p:txBody>
      </p:sp>
      <p:sp>
        <p:nvSpPr>
          <p:cNvPr id="296" name="Google Shape;296;p16"/>
          <p:cNvSpPr txBox="1">
            <a:spLocks noGrp="1"/>
          </p:cNvSpPr>
          <p:nvPr>
            <p:ph type="body" idx="2"/>
          </p:nvPr>
        </p:nvSpPr>
        <p:spPr>
          <a:xfrm>
            <a:off x="4948925" y="1416100"/>
            <a:ext cx="1773600" cy="1389600"/>
          </a:xfrm>
          <a:prstGeom prst="rect">
            <a:avLst/>
          </a:prstGeom>
          <a:noFill/>
          <a:ln w="28575" cap="flat" cmpd="sng">
            <a:solidFill>
              <a:srgbClr val="A2C4C9"/>
            </a:solidFill>
            <a:prstDash val="solid"/>
            <a:round/>
            <a:headEnd type="none" w="sm" len="sm"/>
            <a:tailEnd type="none" w="sm" len="sm"/>
          </a:ln>
        </p:spPr>
        <p:txBody>
          <a:bodyPr spcFirstLastPara="1" wrap="square" lIns="91425" tIns="91425" rIns="91425" bIns="91425" anchor="t" anchorCtr="0">
            <a:noAutofit/>
          </a:bodyPr>
          <a:lstStyle/>
          <a:p>
            <a:pPr marL="0" lvl="0" indent="0"/>
            <a:r>
              <a:rPr lang="en-US" altLang="zh-TW" dirty="0">
                <a:solidFill>
                  <a:schemeClr val="bg2"/>
                </a:solidFill>
              </a:rPr>
              <a:t>What worked... </a:t>
            </a:r>
          </a:p>
        </p:txBody>
      </p:sp>
      <p:sp>
        <p:nvSpPr>
          <p:cNvPr id="297" name="Google Shape;297;p16"/>
          <p:cNvSpPr txBox="1">
            <a:spLocks noGrp="1"/>
          </p:cNvSpPr>
          <p:nvPr>
            <p:ph type="body" idx="2"/>
          </p:nvPr>
        </p:nvSpPr>
        <p:spPr>
          <a:xfrm>
            <a:off x="6907525" y="1416100"/>
            <a:ext cx="1773600" cy="1389600"/>
          </a:xfrm>
          <a:prstGeom prst="rect">
            <a:avLst/>
          </a:prstGeom>
          <a:noFill/>
          <a:ln w="28575" cap="flat" cmpd="sng">
            <a:solidFill>
              <a:srgbClr val="A2C4C9"/>
            </a:solidFill>
            <a:prstDash val="solid"/>
            <a:round/>
            <a:headEnd type="none" w="sm" len="sm"/>
            <a:tailEnd type="none" w="sm" len="sm"/>
          </a:ln>
        </p:spPr>
        <p:txBody>
          <a:bodyPr spcFirstLastPara="1" wrap="square" lIns="91425" tIns="91425" rIns="91425" bIns="91425" anchor="t" anchorCtr="0">
            <a:noAutofit/>
          </a:bodyPr>
          <a:lstStyle/>
          <a:p>
            <a:pPr marL="0" indent="0"/>
            <a:r>
              <a:rPr lang="en-US" altLang="zh-TW" dirty="0">
                <a:solidFill>
                  <a:schemeClr val="bg2"/>
                </a:solidFill>
              </a:rPr>
              <a:t>What could be improved...</a:t>
            </a:r>
            <a:br>
              <a:rPr lang="zh-TW" dirty="0">
                <a:solidFill>
                  <a:schemeClr val="tx1"/>
                </a:solidFill>
                <a:latin typeface="PingFang TC Light" panose="020B0300000000000000" pitchFamily="34" charset="-120"/>
                <a:ea typeface="PingFang TC Light" panose="020B0300000000000000" pitchFamily="34" charset="-120"/>
                <a:cs typeface="Microsoft JhengHei"/>
                <a:sym typeface="Microsoft JhengHei"/>
              </a:rPr>
            </a:br>
            <a:endParaRPr dirty="0">
              <a:solidFill>
                <a:schemeClr val="tx1"/>
              </a:solidFill>
              <a:latin typeface="PingFang TC Light" panose="020B0300000000000000" pitchFamily="34" charset="-120"/>
              <a:ea typeface="PingFang TC Light" panose="020B0300000000000000" pitchFamily="34" charset="-120"/>
              <a:cs typeface="Microsoft JhengHei"/>
              <a:sym typeface="Microsoft JhengHei"/>
            </a:endParaRPr>
          </a:p>
        </p:txBody>
      </p:sp>
      <p:sp>
        <p:nvSpPr>
          <p:cNvPr id="298" name="Google Shape;298;p16"/>
          <p:cNvSpPr txBox="1">
            <a:spLocks noGrp="1"/>
          </p:cNvSpPr>
          <p:nvPr>
            <p:ph type="body" idx="2"/>
          </p:nvPr>
        </p:nvSpPr>
        <p:spPr>
          <a:xfrm>
            <a:off x="4966250" y="2905000"/>
            <a:ext cx="1773600" cy="1389600"/>
          </a:xfrm>
          <a:prstGeom prst="rect">
            <a:avLst/>
          </a:prstGeom>
          <a:noFill/>
          <a:ln w="28575" cap="flat" cmpd="sng">
            <a:solidFill>
              <a:srgbClr val="A2C4C9"/>
            </a:solidFill>
            <a:prstDash val="solid"/>
            <a:round/>
            <a:headEnd type="none" w="sm" len="sm"/>
            <a:tailEnd type="none" w="sm" len="sm"/>
          </a:ln>
        </p:spPr>
        <p:txBody>
          <a:bodyPr spcFirstLastPara="1" wrap="square" lIns="91425" tIns="91425" rIns="91425" bIns="91425" anchor="t" anchorCtr="0">
            <a:noAutofit/>
          </a:bodyPr>
          <a:lstStyle/>
          <a:p>
            <a:pPr marL="0" indent="0"/>
            <a:r>
              <a:rPr lang="en-US" altLang="zh-TW" dirty="0">
                <a:solidFill>
                  <a:schemeClr val="bg2"/>
                </a:solidFill>
                <a:latin typeface="+mn-lt"/>
                <a:ea typeface="PingFang TC Light" panose="020B0300000000000000" pitchFamily="34" charset="-120"/>
                <a:cs typeface="Microsoft JhengHei"/>
                <a:sym typeface="Microsoft JhengHei"/>
              </a:rPr>
              <a:t>Questions…</a:t>
            </a:r>
          </a:p>
          <a:p>
            <a:pPr marL="0" indent="0"/>
            <a:endParaRPr lang="en-US" altLang="zh-TW" dirty="0">
              <a:latin typeface="PingFang TC Light" panose="020B0300000000000000" pitchFamily="34" charset="-120"/>
              <a:ea typeface="PingFang TC Light" panose="020B0300000000000000" pitchFamily="34" charset="-120"/>
            </a:endParaRPr>
          </a:p>
          <a:p>
            <a:pPr marL="0" indent="0"/>
            <a:endParaRPr lang="en-US" altLang="zh-TW" dirty="0">
              <a:solidFill>
                <a:schemeClr val="tx1"/>
              </a:solidFill>
              <a:latin typeface="PingFang TC Light" panose="020B0300000000000000" pitchFamily="34" charset="-120"/>
              <a:ea typeface="PingFang TC Light" panose="020B0300000000000000" pitchFamily="34" charset="-120"/>
            </a:endParaRPr>
          </a:p>
          <a:p>
            <a:pPr marL="0" lvl="0" indent="0" algn="l" rtl="0">
              <a:lnSpc>
                <a:spcPct val="115000"/>
              </a:lnSpc>
              <a:spcBef>
                <a:spcPts val="0"/>
              </a:spcBef>
              <a:spcAft>
                <a:spcPts val="0"/>
              </a:spcAft>
              <a:buSzPts val="1400"/>
              <a:buFont typeface="Microsoft JhengHei"/>
              <a:buNone/>
            </a:pPr>
            <a:endParaRPr dirty="0">
              <a:latin typeface="PingFang TC Light" panose="020B0300000000000000" pitchFamily="34" charset="-120"/>
              <a:ea typeface="PingFang TC Light" panose="020B0300000000000000" pitchFamily="34" charset="-120"/>
            </a:endParaRPr>
          </a:p>
        </p:txBody>
      </p:sp>
      <p:sp>
        <p:nvSpPr>
          <p:cNvPr id="299" name="Google Shape;299;p16"/>
          <p:cNvSpPr txBox="1">
            <a:spLocks noGrp="1"/>
          </p:cNvSpPr>
          <p:nvPr>
            <p:ph type="body" idx="2"/>
          </p:nvPr>
        </p:nvSpPr>
        <p:spPr>
          <a:xfrm>
            <a:off x="6924850" y="2905000"/>
            <a:ext cx="1773600" cy="1389600"/>
          </a:xfrm>
          <a:prstGeom prst="rect">
            <a:avLst/>
          </a:prstGeom>
          <a:noFill/>
          <a:ln w="28575" cap="flat" cmpd="sng">
            <a:solidFill>
              <a:srgbClr val="A2C4C9"/>
            </a:solidFill>
            <a:prstDash val="solid"/>
            <a:round/>
            <a:headEnd type="none" w="sm" len="sm"/>
            <a:tailEnd type="none" w="sm" len="sm"/>
          </a:ln>
        </p:spPr>
        <p:txBody>
          <a:bodyPr spcFirstLastPara="1" wrap="square" lIns="91425" tIns="91425" rIns="91425" bIns="91425" anchor="t" anchorCtr="0">
            <a:noAutofit/>
          </a:bodyPr>
          <a:lstStyle/>
          <a:p>
            <a:pPr marL="0" lvl="0" indent="0"/>
            <a:r>
              <a:rPr lang="en-US" altLang="zh-TW" dirty="0">
                <a:solidFill>
                  <a:schemeClr val="bg2"/>
                </a:solidFill>
                <a:latin typeface="+mn-lt"/>
                <a:ea typeface="PingFang TC Light" panose="020B0300000000000000" pitchFamily="34" charset="-120"/>
                <a:cs typeface="Microsoft JhengHei"/>
                <a:sym typeface="Microsoft JhengHei"/>
              </a:rPr>
              <a:t>Ideas…</a:t>
            </a:r>
            <a:endParaRPr dirty="0">
              <a:solidFill>
                <a:schemeClr val="bg2"/>
              </a:solidFill>
              <a:latin typeface="PingFang TC Light" panose="020B0300000000000000" pitchFamily="34" charset="-120"/>
              <a:ea typeface="PingFang TC Light" panose="020B0300000000000000" pitchFamily="34" charset="-120"/>
              <a:cs typeface="Microsoft JhengHei"/>
              <a:sym typeface="Microsoft JhengHei"/>
            </a:endParaRPr>
          </a:p>
        </p:txBody>
      </p:sp>
      <p:sp>
        <p:nvSpPr>
          <p:cNvPr id="20" name="文字方塊 19">
            <a:extLst>
              <a:ext uri="{FF2B5EF4-FFF2-40B4-BE49-F238E27FC236}">
                <a16:creationId xmlns:a16="http://schemas.microsoft.com/office/drawing/2014/main" id="{5C0DB824-E2FC-9F41-84F3-E30C90197960}"/>
              </a:ext>
            </a:extLst>
          </p:cNvPr>
          <p:cNvSpPr txBox="1"/>
          <p:nvPr/>
        </p:nvSpPr>
        <p:spPr>
          <a:xfrm>
            <a:off x="264678" y="310177"/>
            <a:ext cx="1436612" cy="584775"/>
          </a:xfrm>
          <a:prstGeom prst="rect">
            <a:avLst/>
          </a:prstGeom>
          <a:noFill/>
        </p:spPr>
        <p:txBody>
          <a:bodyPr wrap="none" rtlCol="0">
            <a:spAutoFit/>
          </a:bodyPr>
          <a:lstStyle/>
          <a:p>
            <a:r>
              <a:rPr kumimoji="1" lang="en-US" altLang="zh-TW" sz="3200" dirty="0">
                <a:latin typeface="Arial" panose="020B0604020202020204" pitchFamily="34" charset="0"/>
                <a:ea typeface="PingFang TC Light" panose="020B0300000000000000" pitchFamily="34" charset="-120"/>
                <a:cs typeface="Arial" panose="020B0604020202020204" pitchFamily="34" charset="0"/>
              </a:rPr>
              <a:t>9.</a:t>
            </a:r>
            <a:r>
              <a:rPr lang="en-US" altLang="zh-TW" sz="3200" dirty="0">
                <a:latin typeface="Arial" panose="020B0604020202020204" pitchFamily="34" charset="0"/>
                <a:cs typeface="Arial" panose="020B0604020202020204" pitchFamily="34" charset="0"/>
              </a:rPr>
              <a:t> Test</a:t>
            </a:r>
            <a:endParaRPr kumimoji="1" lang="zh-TW" altLang="en-US" sz="3200" dirty="0">
              <a:latin typeface="Arial" panose="020B0604020202020204" pitchFamily="34" charset="0"/>
              <a:ea typeface="PingFang TC Light" panose="020B0300000000000000" pitchFamily="34" charset="-120"/>
              <a:cs typeface="Arial" panose="020B0604020202020204" pitchFamily="34" charset="0"/>
            </a:endParaRPr>
          </a:p>
        </p:txBody>
      </p:sp>
      <p:pic>
        <p:nvPicPr>
          <p:cNvPr id="2" name="video" descr="video">
            <a:hlinkClick r:id="" action="ppaction://media"/>
            <a:extLst>
              <a:ext uri="{FF2B5EF4-FFF2-40B4-BE49-F238E27FC236}">
                <a16:creationId xmlns:a16="http://schemas.microsoft.com/office/drawing/2014/main" id="{EE414492-12FF-834A-AADC-5F1A0C529CB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12694" y="-7742"/>
            <a:ext cx="1639243" cy="921220"/>
          </a:xfrm>
          <a:prstGeom prst="rect">
            <a:avLst/>
          </a:prstGeom>
        </p:spPr>
      </p:pic>
      <p:sp>
        <p:nvSpPr>
          <p:cNvPr id="3" name="Google Shape;274;p15">
            <a:extLst>
              <a:ext uri="{FF2B5EF4-FFF2-40B4-BE49-F238E27FC236}">
                <a16:creationId xmlns:a16="http://schemas.microsoft.com/office/drawing/2014/main" id="{332BB953-7F9D-EA4D-D8BB-0940D6DA0DC8}"/>
              </a:ext>
            </a:extLst>
          </p:cNvPr>
          <p:cNvSpPr txBox="1"/>
          <p:nvPr/>
        </p:nvSpPr>
        <p:spPr>
          <a:xfrm>
            <a:off x="4833520" y="732026"/>
            <a:ext cx="4171332" cy="584774"/>
          </a:xfrm>
          <a:prstGeom prst="rect">
            <a:avLst/>
          </a:prstGeom>
          <a:noFill/>
          <a:ln>
            <a:noFill/>
          </a:ln>
        </p:spPr>
        <p:txBody>
          <a:bodyPr spcFirstLastPara="1" wrap="square" lIns="91425" tIns="91425" rIns="91425" bIns="91425" anchor="ctr" anchorCtr="0">
            <a:noAutofit/>
          </a:bodyPr>
          <a:lstStyle/>
          <a:p>
            <a:pPr lvl="0">
              <a:lnSpc>
                <a:spcPct val="115000"/>
              </a:lnSpc>
              <a:buClr>
                <a:srgbClr val="BFBFBF"/>
              </a:buClr>
              <a:buSzPts val="1800"/>
            </a:pPr>
            <a:r>
              <a:rPr lang="en-US" altLang="zh-TW" sz="1800" dirty="0">
                <a:solidFill>
                  <a:srgbClr val="C00000"/>
                </a:solidFill>
              </a:rPr>
              <a:t>Step 9 </a:t>
            </a:r>
          </a:p>
          <a:p>
            <a:pPr lvl="0">
              <a:lnSpc>
                <a:spcPct val="115000"/>
              </a:lnSpc>
              <a:buClr>
                <a:srgbClr val="BFBFBF"/>
              </a:buClr>
              <a:buSzPts val="1800"/>
            </a:pPr>
            <a:r>
              <a:rPr lang="en-US" altLang="zh-TW" sz="1600" dirty="0">
                <a:solidFill>
                  <a:schemeClr val="tx1"/>
                </a:solidFill>
              </a:rPr>
              <a:t>Share your solution and gat feedback</a:t>
            </a:r>
            <a:r>
              <a:rPr lang="en-US" altLang="zh-TW" dirty="0">
                <a:solidFill>
                  <a:schemeClr val="tx1"/>
                </a:solidFill>
              </a:rPr>
              <a:t>. 8 min</a:t>
            </a:r>
            <a:endParaRPr sz="1200" dirty="0">
              <a:solidFill>
                <a:schemeClr val="tx1"/>
              </a:solidFill>
            </a:endParaRPr>
          </a:p>
        </p:txBody>
      </p:sp>
      <p:sp>
        <p:nvSpPr>
          <p:cNvPr id="4" name="Google Shape;282;p15">
            <a:extLst>
              <a:ext uri="{FF2B5EF4-FFF2-40B4-BE49-F238E27FC236}">
                <a16:creationId xmlns:a16="http://schemas.microsoft.com/office/drawing/2014/main" id="{23D2263D-B4F9-7EEC-1D2B-7D7D82AE43E5}"/>
              </a:ext>
            </a:extLst>
          </p:cNvPr>
          <p:cNvSpPr/>
          <p:nvPr/>
        </p:nvSpPr>
        <p:spPr>
          <a:xfrm>
            <a:off x="264678" y="989441"/>
            <a:ext cx="4282889" cy="369291"/>
          </a:xfrm>
          <a:prstGeom prst="rect">
            <a:avLst/>
          </a:prstGeom>
          <a:noFill/>
          <a:ln>
            <a:noFill/>
          </a:ln>
        </p:spPr>
        <p:txBody>
          <a:bodyPr spcFirstLastPara="1" wrap="square" lIns="91425" tIns="45700" rIns="91425" bIns="45700" anchor="t" anchorCtr="0">
            <a:spAutoFit/>
          </a:bodyPr>
          <a:lstStyle/>
          <a:p>
            <a:pPr>
              <a:buSzPts val="1800"/>
            </a:pPr>
            <a:r>
              <a:rPr lang="en-US" altLang="zh-TW" sz="1800" dirty="0">
                <a:solidFill>
                  <a:srgbClr val="D9D9D9"/>
                </a:solidFill>
              </a:rPr>
              <a:t>Step </a:t>
            </a:r>
            <a:r>
              <a:rPr lang="zh-TW" sz="1800" u="none" strike="noStrike" cap="none" dirty="0">
                <a:solidFill>
                  <a:srgbClr val="D9D9D9"/>
                </a:solidFill>
                <a:latin typeface="PingFang TC Light" panose="020B0300000000000000" pitchFamily="34" charset="-120"/>
                <a:ea typeface="PingFang TC Light" panose="020B0300000000000000" pitchFamily="34" charset="-120"/>
                <a:cs typeface="Microsoft JhengHei"/>
                <a:sym typeface="Microsoft JhengHei"/>
              </a:rPr>
              <a:t>8</a:t>
            </a:r>
            <a:r>
              <a:rPr lang="zh-TW" altLang="en-US" sz="1800" dirty="0">
                <a:solidFill>
                  <a:srgbClr val="D9D9D9"/>
                </a:solidFill>
                <a:latin typeface="PingFang TC Light" panose="020B0300000000000000" pitchFamily="34" charset="-120"/>
                <a:ea typeface="PingFang TC Light" panose="020B0300000000000000" pitchFamily="34" charset="-120"/>
                <a:cs typeface="Microsoft JhengHei"/>
                <a:sym typeface="Microsoft JhengHei"/>
              </a:rPr>
              <a:t>  </a:t>
            </a:r>
            <a:r>
              <a:rPr lang="en-US" altLang="zh-TW" sz="1600" dirty="0">
                <a:solidFill>
                  <a:srgbClr val="D9D9D9"/>
                </a:solidFill>
              </a:rPr>
              <a:t>Build your final solution.</a:t>
            </a:r>
            <a:r>
              <a:rPr lang="zh-TW" altLang="en-US" sz="1600" dirty="0">
                <a:solidFill>
                  <a:srgbClr val="D9D9D9"/>
                </a:solidFill>
              </a:rPr>
              <a:t> </a:t>
            </a:r>
            <a:r>
              <a:rPr lang="en-US" altLang="zh-TW" dirty="0">
                <a:solidFill>
                  <a:srgbClr val="D9D9D9"/>
                </a:solidFill>
              </a:rPr>
              <a:t>7 min</a:t>
            </a:r>
            <a:endParaRPr lang="zh-TW" altLang="en-US" sz="1800" dirty="0">
              <a:solidFill>
                <a:srgbClr val="D9D9D9"/>
              </a:solidFill>
              <a:latin typeface="PingFang TC Light" panose="020B0300000000000000" pitchFamily="34" charset="-120"/>
              <a:ea typeface="PingFang TC Light" panose="020B0300000000000000" pitchFamily="34" charset="-120"/>
            </a:endParaRPr>
          </a:p>
        </p:txBody>
      </p:sp>
      <p:sp>
        <p:nvSpPr>
          <p:cNvPr id="5" name="Google Shape;280;p15">
            <a:extLst>
              <a:ext uri="{FF2B5EF4-FFF2-40B4-BE49-F238E27FC236}">
                <a16:creationId xmlns:a16="http://schemas.microsoft.com/office/drawing/2014/main" id="{F5785915-2E7F-77AF-A7E1-871DEFFB674F}"/>
              </a:ext>
            </a:extLst>
          </p:cNvPr>
          <p:cNvSpPr txBox="1"/>
          <p:nvPr/>
        </p:nvSpPr>
        <p:spPr>
          <a:xfrm>
            <a:off x="4832400" y="4856376"/>
            <a:ext cx="3000000" cy="183000"/>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a:buClr>
                <a:srgbClr val="BFBFBF"/>
              </a:buClr>
              <a:buSzPts val="1400"/>
            </a:pPr>
            <a:r>
              <a:rPr lang="en-US" altLang="zh-TW" dirty="0">
                <a:solidFill>
                  <a:schemeClr val="tx1"/>
                </a:solidFill>
              </a:rPr>
              <a:t>(2 sessions x 4 minutes each)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11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604E3B-F938-424B-9C95-11A2465F5E95}"/>
              </a:ext>
            </a:extLst>
          </p:cNvPr>
          <p:cNvSpPr>
            <a:spLocks noGrp="1"/>
          </p:cNvSpPr>
          <p:nvPr>
            <p:ph type="ctrTitle"/>
          </p:nvPr>
        </p:nvSpPr>
        <p:spPr>
          <a:xfrm>
            <a:off x="157163" y="68707"/>
            <a:ext cx="8825212" cy="4704348"/>
          </a:xfrm>
        </p:spPr>
        <p:txBody>
          <a:bodyPr/>
          <a:lstStyle/>
          <a:p>
            <a:r>
              <a:rPr lang="en-US" altLang="zh-TW" sz="8000" dirty="0">
                <a:solidFill>
                  <a:srgbClr val="CA3356"/>
                </a:solidFill>
                <a:latin typeface="+mj-lt"/>
              </a:rPr>
              <a:t>Let's applaud for each other.</a:t>
            </a:r>
            <a:br>
              <a:rPr lang="zh-TW" altLang="en-US" sz="7200" dirty="0">
                <a:solidFill>
                  <a:srgbClr val="CA3356"/>
                </a:solidFill>
                <a:latin typeface="+mj-lt"/>
                <a:ea typeface="PingFang TC Light" panose="020B0300000000000000" pitchFamily="34" charset="-120"/>
              </a:rPr>
            </a:br>
            <a:r>
              <a:rPr lang="en-US" altLang="zh-TW" sz="5400" dirty="0">
                <a:latin typeface="Arial" panose="020B0604020202020204" pitchFamily="34" charset="0"/>
                <a:cs typeface="Arial" panose="020B0604020202020204" pitchFamily="34" charset="0"/>
              </a:rPr>
              <a:t>Thank</a:t>
            </a:r>
            <a:r>
              <a:rPr lang="zh-TW" altLang="en-US" sz="5400" dirty="0">
                <a:latin typeface="Arial" panose="020B0604020202020204" pitchFamily="34" charset="0"/>
                <a:cs typeface="Arial" panose="020B0604020202020204" pitchFamily="34" charset="0"/>
              </a:rPr>
              <a:t> </a:t>
            </a:r>
            <a:r>
              <a:rPr lang="en-US" altLang="zh-TW" sz="5400" dirty="0">
                <a:latin typeface="Arial" panose="020B0604020202020204" pitchFamily="34" charset="0"/>
                <a:cs typeface="Arial" panose="020B0604020202020204" pitchFamily="34" charset="0"/>
              </a:rPr>
              <a:t>your partner for making a IDEAL wallet for you</a:t>
            </a:r>
            <a:endParaRPr lang="zh-TW" altLang="en-US" sz="9600" dirty="0">
              <a:solidFill>
                <a:schemeClr val="bg1"/>
              </a:solidFill>
              <a:latin typeface="Arial" panose="020B0604020202020204" pitchFamily="34" charset="0"/>
              <a:ea typeface="PingFang TC Light" panose="020B0300000000000000" pitchFamily="34" charset="-120"/>
              <a:cs typeface="Arial" panose="020B0604020202020204" pitchFamily="34" charset="0"/>
            </a:endParaRPr>
          </a:p>
        </p:txBody>
      </p:sp>
    </p:spTree>
    <p:extLst>
      <p:ext uri="{BB962C8B-B14F-4D97-AF65-F5344CB8AC3E}">
        <p14:creationId xmlns:p14="http://schemas.microsoft.com/office/powerpoint/2010/main" val="3869901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6CAE583-C40E-F64A-848A-8A2374A88E91}"/>
              </a:ext>
            </a:extLst>
          </p:cNvPr>
          <p:cNvSpPr>
            <a:spLocks noGrp="1"/>
          </p:cNvSpPr>
          <p:nvPr>
            <p:ph type="ctrTitle"/>
          </p:nvPr>
        </p:nvSpPr>
        <p:spPr>
          <a:xfrm>
            <a:off x="758211" y="2119099"/>
            <a:ext cx="8575092" cy="1102519"/>
          </a:xfrm>
        </p:spPr>
        <p:txBody>
          <a:bodyPr/>
          <a:lstStyle/>
          <a:p>
            <a:r>
              <a:rPr lang="en-US" altLang="zh-TW" sz="7200" dirty="0"/>
              <a:t>Do you prefer the </a:t>
            </a:r>
            <a:r>
              <a:rPr lang="en-US" altLang="zh-TW" sz="7200" dirty="0">
                <a:solidFill>
                  <a:srgbClr val="FFC000"/>
                </a:solidFill>
              </a:rPr>
              <a:t>IDEAL wallet </a:t>
            </a:r>
            <a:r>
              <a:rPr lang="en-US" altLang="zh-TW" sz="7200" dirty="0"/>
              <a:t>over the first </a:t>
            </a:r>
            <a:r>
              <a:rPr lang="en-US" altLang="zh-TW" sz="7200" dirty="0">
                <a:solidFill>
                  <a:srgbClr val="FFC000"/>
                </a:solidFill>
              </a:rPr>
              <a:t>imagined wallet</a:t>
            </a:r>
            <a:r>
              <a:rPr lang="en-US" altLang="zh-TW" sz="7200" dirty="0"/>
              <a:t>?</a:t>
            </a:r>
            <a:endParaRPr lang="zh-CN" altLang="en-US" sz="6000" dirty="0">
              <a:latin typeface="PingFang TC Light" panose="020B0300000000000000" pitchFamily="34" charset="-120"/>
              <a:ea typeface="PingFang TC Light" panose="020B0300000000000000" pitchFamily="34" charset="-120"/>
            </a:endParaRPr>
          </a:p>
        </p:txBody>
      </p:sp>
    </p:spTree>
    <p:extLst>
      <p:ext uri="{BB962C8B-B14F-4D97-AF65-F5344CB8AC3E}">
        <p14:creationId xmlns:p14="http://schemas.microsoft.com/office/powerpoint/2010/main" val="31826341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6CAE583-C40E-F64A-848A-8A2374A88E91}"/>
              </a:ext>
            </a:extLst>
          </p:cNvPr>
          <p:cNvSpPr>
            <a:spLocks noGrp="1"/>
          </p:cNvSpPr>
          <p:nvPr>
            <p:ph type="ctrTitle"/>
          </p:nvPr>
        </p:nvSpPr>
        <p:spPr>
          <a:xfrm>
            <a:off x="650426" y="2119099"/>
            <a:ext cx="8462202" cy="1102519"/>
          </a:xfrm>
        </p:spPr>
        <p:txBody>
          <a:bodyPr/>
          <a:lstStyle/>
          <a:p>
            <a:r>
              <a:rPr lang="en-US" altLang="zh-TW" sz="8000" dirty="0"/>
              <a:t>Tell your partner </a:t>
            </a:r>
            <a:r>
              <a:rPr lang="en-US" altLang="zh-TW" sz="8000" dirty="0">
                <a:solidFill>
                  <a:srgbClr val="FFC000"/>
                </a:solidFill>
              </a:rPr>
              <a:t>which one you prefer and why.</a:t>
            </a:r>
            <a:endParaRPr lang="zh-CN" altLang="en-US" sz="6600" dirty="0">
              <a:solidFill>
                <a:srgbClr val="FFC000"/>
              </a:solidFill>
              <a:latin typeface="PingFang TC Light" panose="020B0300000000000000" pitchFamily="34" charset="-120"/>
              <a:ea typeface="PingFang TC Light" panose="020B0300000000000000" pitchFamily="34" charset="-120"/>
            </a:endParaRPr>
          </a:p>
        </p:txBody>
      </p:sp>
    </p:spTree>
    <p:extLst>
      <p:ext uri="{BB962C8B-B14F-4D97-AF65-F5344CB8AC3E}">
        <p14:creationId xmlns:p14="http://schemas.microsoft.com/office/powerpoint/2010/main" val="1856038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2" name="Google Shape;112;p2"/>
          <p:cNvSpPr/>
          <p:nvPr/>
        </p:nvSpPr>
        <p:spPr>
          <a:xfrm>
            <a:off x="0" y="1540718"/>
            <a:ext cx="9144000" cy="2062063"/>
          </a:xfrm>
          <a:prstGeom prst="rect">
            <a:avLst/>
          </a:prstGeom>
          <a:noFill/>
          <a:ln>
            <a:noFill/>
          </a:ln>
        </p:spPr>
        <p:txBody>
          <a:bodyPr spcFirstLastPara="1" wrap="square" lIns="91425" tIns="45700" rIns="91425" bIns="45700" anchor="t" anchorCtr="0">
            <a:spAutoFit/>
          </a:bodyPr>
          <a:lstStyle/>
          <a:p>
            <a:pPr lvl="0" algn="ctr">
              <a:buClr>
                <a:srgbClr val="FF0000"/>
              </a:buClr>
              <a:buSzPts val="5400"/>
            </a:pPr>
            <a:r>
              <a:rPr lang="en-US" altLang="zh-TW" sz="8000" dirty="0">
                <a:solidFill>
                  <a:srgbClr val="C00000"/>
                </a:solidFill>
              </a:rPr>
              <a:t>Design Challenge</a:t>
            </a:r>
          </a:p>
          <a:p>
            <a:pPr lvl="0" algn="ctr">
              <a:buClr>
                <a:srgbClr val="FF0000"/>
              </a:buClr>
              <a:buSzPts val="5400"/>
            </a:pPr>
            <a:r>
              <a:rPr lang="en-US" altLang="zh-TW" sz="4800" dirty="0">
                <a:solidFill>
                  <a:schemeClr val="bg1">
                    <a:lumMod val="75000"/>
                  </a:schemeClr>
                </a:solidFill>
              </a:rPr>
              <a:t>You can also be a designer.</a:t>
            </a:r>
            <a:endParaRPr sz="4800" dirty="0">
              <a:solidFill>
                <a:schemeClr val="bg1">
                  <a:lumMod val="75000"/>
                </a:schemeClr>
              </a:solidFill>
              <a:latin typeface="PingFang TC Light" panose="020B0300000000000000" pitchFamily="34" charset="-120"/>
              <a:ea typeface="PingFang TC Light" panose="020B0300000000000000" pitchFamily="34" charset="-12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6CAE583-C40E-F64A-848A-8A2374A88E91}"/>
              </a:ext>
            </a:extLst>
          </p:cNvPr>
          <p:cNvSpPr>
            <a:spLocks noGrp="1"/>
          </p:cNvSpPr>
          <p:nvPr>
            <p:ph type="ctrTitle"/>
          </p:nvPr>
        </p:nvSpPr>
        <p:spPr>
          <a:xfrm>
            <a:off x="185738" y="2034879"/>
            <a:ext cx="8768062" cy="1102519"/>
          </a:xfrm>
        </p:spPr>
        <p:txBody>
          <a:bodyPr/>
          <a:lstStyle/>
          <a:p>
            <a:pPr algn="ctr"/>
            <a:r>
              <a:rPr lang="en-US" altLang="zh-TW" sz="19400" dirty="0"/>
              <a:t>Reflect.</a:t>
            </a:r>
            <a:endParaRPr lang="zh-CN" altLang="en-US" sz="43200" dirty="0">
              <a:solidFill>
                <a:schemeClr val="bg1"/>
              </a:solidFill>
              <a:latin typeface="PingFang TC Light" panose="020B0300000000000000" pitchFamily="34" charset="-120"/>
              <a:ea typeface="PingFang TC Light" panose="020B0300000000000000" pitchFamily="34" charset="-120"/>
            </a:endParaRPr>
          </a:p>
        </p:txBody>
      </p:sp>
    </p:spTree>
    <p:extLst>
      <p:ext uri="{BB962C8B-B14F-4D97-AF65-F5344CB8AC3E}">
        <p14:creationId xmlns:p14="http://schemas.microsoft.com/office/powerpoint/2010/main" val="3014648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24" name="圖片 23">
            <a:extLst>
              <a:ext uri="{FF2B5EF4-FFF2-40B4-BE49-F238E27FC236}">
                <a16:creationId xmlns:a16="http://schemas.microsoft.com/office/drawing/2014/main" id="{DCAFC2F7-4E38-534A-AECA-5E43519D1813}"/>
              </a:ext>
            </a:extLst>
          </p:cNvPr>
          <p:cNvPicPr>
            <a:picLocks noChangeAspect="1"/>
          </p:cNvPicPr>
          <p:nvPr/>
        </p:nvPicPr>
        <p:blipFill rotWithShape="1">
          <a:blip r:embed="rId3">
            <a:alphaModFix amt="35000"/>
          </a:blip>
          <a:srcRect l="12292" t="30964" r="7418" b="36723"/>
          <a:stretch/>
        </p:blipFill>
        <p:spPr>
          <a:xfrm>
            <a:off x="386311" y="753812"/>
            <a:ext cx="8430489" cy="3505253"/>
          </a:xfrm>
          <a:prstGeom prst="rect">
            <a:avLst/>
          </a:prstGeom>
        </p:spPr>
      </p:pic>
      <p:sp>
        <p:nvSpPr>
          <p:cNvPr id="350" name="Google Shape;350;p22"/>
          <p:cNvSpPr/>
          <p:nvPr/>
        </p:nvSpPr>
        <p:spPr>
          <a:xfrm>
            <a:off x="508782" y="1688048"/>
            <a:ext cx="1441200" cy="1441200"/>
          </a:xfrm>
          <a:prstGeom prst="ellipse">
            <a:avLst/>
          </a:prstGeom>
          <a:solidFill>
            <a:schemeClr val="bg1">
              <a:lumMod val="95000"/>
            </a:schemeClr>
          </a:solidFill>
          <a:ln w="762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dirty="0">
                <a:solidFill>
                  <a:srgbClr val="000000"/>
                </a:solidFill>
                <a:latin typeface="Arial"/>
                <a:ea typeface="Arial"/>
                <a:cs typeface="Arial"/>
                <a:sym typeface="Arial"/>
              </a:rPr>
              <a:t>EMPATHY</a:t>
            </a:r>
            <a:endParaRPr dirty="0"/>
          </a:p>
        </p:txBody>
      </p:sp>
      <p:sp>
        <p:nvSpPr>
          <p:cNvPr id="351" name="Google Shape;351;p22"/>
          <p:cNvSpPr/>
          <p:nvPr/>
        </p:nvSpPr>
        <p:spPr>
          <a:xfrm>
            <a:off x="2146764" y="1688048"/>
            <a:ext cx="1441200" cy="1441200"/>
          </a:xfrm>
          <a:prstGeom prst="ellipse">
            <a:avLst/>
          </a:prstGeom>
          <a:solidFill>
            <a:schemeClr val="bg1">
              <a:lumMod val="95000"/>
            </a:schemeClr>
          </a:solidFill>
          <a:ln w="762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dirty="0">
                <a:solidFill>
                  <a:srgbClr val="000000"/>
                </a:solidFill>
                <a:latin typeface="Arial"/>
                <a:ea typeface="Arial"/>
                <a:cs typeface="Arial"/>
                <a:sym typeface="Arial"/>
              </a:rPr>
              <a:t>DEFINE</a:t>
            </a:r>
            <a:endParaRPr dirty="0"/>
          </a:p>
        </p:txBody>
      </p:sp>
      <p:sp>
        <p:nvSpPr>
          <p:cNvPr id="352" name="Google Shape;352;p22"/>
          <p:cNvSpPr/>
          <p:nvPr/>
        </p:nvSpPr>
        <p:spPr>
          <a:xfrm>
            <a:off x="3784746" y="1688048"/>
            <a:ext cx="1441200" cy="1441200"/>
          </a:xfrm>
          <a:prstGeom prst="ellipse">
            <a:avLst/>
          </a:prstGeom>
          <a:solidFill>
            <a:schemeClr val="bg1">
              <a:lumMod val="95000"/>
            </a:schemeClr>
          </a:solidFill>
          <a:ln w="762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dirty="0">
                <a:solidFill>
                  <a:srgbClr val="000000"/>
                </a:solidFill>
                <a:latin typeface="Arial"/>
                <a:ea typeface="Arial"/>
                <a:cs typeface="Arial"/>
                <a:sym typeface="Arial"/>
              </a:rPr>
              <a:t>IDEATE</a:t>
            </a:r>
            <a:endParaRPr dirty="0"/>
          </a:p>
        </p:txBody>
      </p:sp>
      <p:sp>
        <p:nvSpPr>
          <p:cNvPr id="353" name="Google Shape;353;p22"/>
          <p:cNvSpPr/>
          <p:nvPr/>
        </p:nvSpPr>
        <p:spPr>
          <a:xfrm>
            <a:off x="5422728" y="1688048"/>
            <a:ext cx="1441200" cy="1441200"/>
          </a:xfrm>
          <a:prstGeom prst="ellipse">
            <a:avLst/>
          </a:prstGeom>
          <a:solidFill>
            <a:schemeClr val="bg1">
              <a:lumMod val="95000"/>
            </a:schemeClr>
          </a:solidFill>
          <a:ln w="762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22"/>
          <p:cNvSpPr/>
          <p:nvPr/>
        </p:nvSpPr>
        <p:spPr>
          <a:xfrm>
            <a:off x="7060710" y="1688048"/>
            <a:ext cx="1441200" cy="1441200"/>
          </a:xfrm>
          <a:prstGeom prst="ellipse">
            <a:avLst/>
          </a:prstGeom>
          <a:solidFill>
            <a:schemeClr val="bg1">
              <a:lumMod val="95000"/>
            </a:schemeClr>
          </a:solidFill>
          <a:ln w="762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dirty="0">
                <a:solidFill>
                  <a:srgbClr val="000000"/>
                </a:solidFill>
                <a:latin typeface="Arial"/>
                <a:ea typeface="Arial"/>
                <a:cs typeface="Arial"/>
                <a:sym typeface="Arial"/>
              </a:rPr>
              <a:t>TEST</a:t>
            </a:r>
            <a:endParaRPr dirty="0"/>
          </a:p>
        </p:txBody>
      </p:sp>
      <p:sp>
        <p:nvSpPr>
          <p:cNvPr id="355" name="Google Shape;355;p22"/>
          <p:cNvSpPr txBox="1"/>
          <p:nvPr/>
        </p:nvSpPr>
        <p:spPr>
          <a:xfrm>
            <a:off x="5440420" y="2222798"/>
            <a:ext cx="1405800" cy="371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300"/>
              <a:buFont typeface="Arial"/>
              <a:buNone/>
            </a:pPr>
            <a:r>
              <a:rPr lang="zh-TW" sz="1300" b="0" i="0" u="none" strike="noStrike" cap="none" dirty="0">
                <a:solidFill>
                  <a:schemeClr val="dk1"/>
                </a:solidFill>
                <a:latin typeface="Arial"/>
                <a:ea typeface="Arial"/>
                <a:cs typeface="Arial"/>
                <a:sym typeface="Arial"/>
              </a:rPr>
              <a:t>PROTOTYPE</a:t>
            </a:r>
            <a:endParaRPr dirty="0"/>
          </a:p>
        </p:txBody>
      </p:sp>
      <p:cxnSp>
        <p:nvCxnSpPr>
          <p:cNvPr id="356" name="Google Shape;356;p22"/>
          <p:cNvCxnSpPr/>
          <p:nvPr/>
        </p:nvCxnSpPr>
        <p:spPr>
          <a:xfrm>
            <a:off x="1770213" y="1764223"/>
            <a:ext cx="618600" cy="8700"/>
          </a:xfrm>
          <a:prstGeom prst="straightConnector1">
            <a:avLst/>
          </a:prstGeom>
          <a:noFill/>
          <a:ln w="9525" cap="flat" cmpd="sng">
            <a:solidFill>
              <a:schemeClr val="dk2"/>
            </a:solidFill>
            <a:prstDash val="solid"/>
            <a:round/>
            <a:headEnd type="none" w="sm" len="sm"/>
            <a:tailEnd type="triangle" w="lg" len="lg"/>
          </a:ln>
        </p:spPr>
      </p:cxnSp>
      <p:cxnSp>
        <p:nvCxnSpPr>
          <p:cNvPr id="357" name="Google Shape;357;p22"/>
          <p:cNvCxnSpPr/>
          <p:nvPr/>
        </p:nvCxnSpPr>
        <p:spPr>
          <a:xfrm>
            <a:off x="3437290" y="1764223"/>
            <a:ext cx="598500" cy="8700"/>
          </a:xfrm>
          <a:prstGeom prst="straightConnector1">
            <a:avLst/>
          </a:prstGeom>
          <a:noFill/>
          <a:ln w="9525" cap="flat" cmpd="sng">
            <a:solidFill>
              <a:schemeClr val="dk2"/>
            </a:solidFill>
            <a:prstDash val="solid"/>
            <a:round/>
            <a:headEnd type="none" w="sm" len="sm"/>
            <a:tailEnd type="triangle" w="lg" len="lg"/>
          </a:ln>
        </p:spPr>
      </p:cxnSp>
      <p:cxnSp>
        <p:nvCxnSpPr>
          <p:cNvPr id="358" name="Google Shape;358;p22"/>
          <p:cNvCxnSpPr/>
          <p:nvPr/>
        </p:nvCxnSpPr>
        <p:spPr>
          <a:xfrm>
            <a:off x="5063164" y="1764223"/>
            <a:ext cx="579000" cy="8700"/>
          </a:xfrm>
          <a:prstGeom prst="straightConnector1">
            <a:avLst/>
          </a:prstGeom>
          <a:noFill/>
          <a:ln w="9525" cap="flat" cmpd="sng">
            <a:solidFill>
              <a:schemeClr val="dk2"/>
            </a:solidFill>
            <a:prstDash val="solid"/>
            <a:round/>
            <a:headEnd type="none" w="sm" len="sm"/>
            <a:tailEnd type="triangle" w="lg" len="lg"/>
          </a:ln>
        </p:spPr>
      </p:cxnSp>
      <p:cxnSp>
        <p:nvCxnSpPr>
          <p:cNvPr id="359" name="Google Shape;359;p22"/>
          <p:cNvCxnSpPr/>
          <p:nvPr/>
        </p:nvCxnSpPr>
        <p:spPr>
          <a:xfrm>
            <a:off x="6662917" y="1764223"/>
            <a:ext cx="598500" cy="8700"/>
          </a:xfrm>
          <a:prstGeom prst="straightConnector1">
            <a:avLst/>
          </a:prstGeom>
          <a:noFill/>
          <a:ln w="9525" cap="flat" cmpd="sng">
            <a:solidFill>
              <a:schemeClr val="dk2"/>
            </a:solidFill>
            <a:prstDash val="solid"/>
            <a:round/>
            <a:headEnd type="none" w="sm" len="sm"/>
            <a:tailEnd type="triangle" w="lg" len="lg"/>
          </a:ln>
        </p:spPr>
      </p:cxnSp>
      <p:cxnSp>
        <p:nvCxnSpPr>
          <p:cNvPr id="360" name="Google Shape;360;p22"/>
          <p:cNvCxnSpPr/>
          <p:nvPr/>
        </p:nvCxnSpPr>
        <p:spPr>
          <a:xfrm>
            <a:off x="1749519" y="3044373"/>
            <a:ext cx="618600" cy="8700"/>
          </a:xfrm>
          <a:prstGeom prst="straightConnector1">
            <a:avLst/>
          </a:prstGeom>
          <a:noFill/>
          <a:ln w="9525" cap="flat" cmpd="sng">
            <a:solidFill>
              <a:schemeClr val="dk2"/>
            </a:solidFill>
            <a:prstDash val="solid"/>
            <a:round/>
            <a:headEnd type="triangle" w="lg" len="lg"/>
            <a:tailEnd type="none" w="sm" len="sm"/>
          </a:ln>
        </p:spPr>
      </p:cxnSp>
      <p:cxnSp>
        <p:nvCxnSpPr>
          <p:cNvPr id="361" name="Google Shape;361;p22"/>
          <p:cNvCxnSpPr/>
          <p:nvPr/>
        </p:nvCxnSpPr>
        <p:spPr>
          <a:xfrm>
            <a:off x="3417267" y="3044373"/>
            <a:ext cx="598500" cy="8700"/>
          </a:xfrm>
          <a:prstGeom prst="straightConnector1">
            <a:avLst/>
          </a:prstGeom>
          <a:noFill/>
          <a:ln w="9525" cap="flat" cmpd="sng">
            <a:solidFill>
              <a:schemeClr val="dk2"/>
            </a:solidFill>
            <a:prstDash val="solid"/>
            <a:round/>
            <a:headEnd type="triangle" w="lg" len="lg"/>
            <a:tailEnd type="none" w="sm" len="sm"/>
          </a:ln>
        </p:spPr>
      </p:cxnSp>
      <p:cxnSp>
        <p:nvCxnSpPr>
          <p:cNvPr id="362" name="Google Shape;362;p22"/>
          <p:cNvCxnSpPr/>
          <p:nvPr/>
        </p:nvCxnSpPr>
        <p:spPr>
          <a:xfrm>
            <a:off x="5043792" y="3044373"/>
            <a:ext cx="579000" cy="8700"/>
          </a:xfrm>
          <a:prstGeom prst="straightConnector1">
            <a:avLst/>
          </a:prstGeom>
          <a:noFill/>
          <a:ln w="9525" cap="flat" cmpd="sng">
            <a:solidFill>
              <a:schemeClr val="dk2"/>
            </a:solidFill>
            <a:prstDash val="solid"/>
            <a:round/>
            <a:headEnd type="triangle" w="lg" len="lg"/>
            <a:tailEnd type="none" w="sm" len="sm"/>
          </a:ln>
        </p:spPr>
      </p:cxnSp>
      <p:cxnSp>
        <p:nvCxnSpPr>
          <p:cNvPr id="363" name="Google Shape;363;p22"/>
          <p:cNvCxnSpPr/>
          <p:nvPr/>
        </p:nvCxnSpPr>
        <p:spPr>
          <a:xfrm>
            <a:off x="6642894" y="3044373"/>
            <a:ext cx="598500" cy="8700"/>
          </a:xfrm>
          <a:prstGeom prst="straightConnector1">
            <a:avLst/>
          </a:prstGeom>
          <a:noFill/>
          <a:ln w="9525" cap="flat" cmpd="sng">
            <a:solidFill>
              <a:schemeClr val="dk2"/>
            </a:solidFill>
            <a:prstDash val="solid"/>
            <a:round/>
            <a:headEnd type="triangle" w="lg" len="lg"/>
            <a:tailEnd type="none" w="sm" len="sm"/>
          </a:ln>
        </p:spPr>
      </p:cxnSp>
      <p:sp>
        <p:nvSpPr>
          <p:cNvPr id="365" name="Google Shape;365;p22"/>
          <p:cNvSpPr txBox="1"/>
          <p:nvPr/>
        </p:nvSpPr>
        <p:spPr>
          <a:xfrm>
            <a:off x="1684264" y="177357"/>
            <a:ext cx="5642163" cy="954067"/>
          </a:xfrm>
          <a:prstGeom prst="rect">
            <a:avLst/>
          </a:prstGeom>
          <a:noFill/>
          <a:ln>
            <a:noFill/>
          </a:ln>
        </p:spPr>
        <p:txBody>
          <a:bodyPr spcFirstLastPara="1" wrap="square" lIns="91425" tIns="45700" rIns="91425" bIns="45700" anchor="t" anchorCtr="0">
            <a:spAutoFit/>
          </a:bodyPr>
          <a:lstStyle/>
          <a:p>
            <a:pPr lvl="0" algn="ctr">
              <a:buSzPts val="3200"/>
            </a:pPr>
            <a:r>
              <a:rPr lang="en-US" altLang="zh-TW" sz="2800" dirty="0"/>
              <a:t>The connection between the</a:t>
            </a:r>
          </a:p>
          <a:p>
            <a:pPr lvl="0" algn="ctr">
              <a:buSzPts val="3200"/>
            </a:pPr>
            <a:r>
              <a:rPr lang="en-US" altLang="zh-TW" sz="2800" dirty="0"/>
              <a:t> dream wallet and design thinking.</a:t>
            </a:r>
            <a:endParaRPr sz="2800" dirty="0"/>
          </a:p>
        </p:txBody>
      </p:sp>
      <p:sp>
        <p:nvSpPr>
          <p:cNvPr id="366" name="Google Shape;366;p22"/>
          <p:cNvSpPr txBox="1"/>
          <p:nvPr/>
        </p:nvSpPr>
        <p:spPr>
          <a:xfrm>
            <a:off x="422667" y="3288429"/>
            <a:ext cx="1770036" cy="430847"/>
          </a:xfrm>
          <a:prstGeom prst="rect">
            <a:avLst/>
          </a:prstGeom>
          <a:noFill/>
          <a:ln>
            <a:noFill/>
          </a:ln>
        </p:spPr>
        <p:txBody>
          <a:bodyPr spcFirstLastPara="1" wrap="square" lIns="91425" tIns="45700" rIns="91425" bIns="45700" anchor="t" anchorCtr="0">
            <a:spAutoFit/>
          </a:bodyPr>
          <a:lstStyle/>
          <a:p>
            <a:pPr lvl="0">
              <a:buSzPts val="1400"/>
            </a:pPr>
            <a:r>
              <a:rPr lang="zh-TW" sz="1100" b="0" i="0" u="none" strike="noStrike" cap="none" dirty="0">
                <a:solidFill>
                  <a:srgbClr val="000000"/>
                </a:solidFill>
                <a:latin typeface="Arial"/>
                <a:ea typeface="Arial"/>
                <a:cs typeface="Arial"/>
                <a:sym typeface="Arial"/>
              </a:rPr>
              <a:t>1.</a:t>
            </a:r>
            <a:r>
              <a:rPr lang="en-US" altLang="zh-TW" sz="1100" dirty="0"/>
              <a:t> Interview</a:t>
            </a:r>
            <a:endParaRPr sz="1100" b="0" i="0" u="none" strike="noStrike" cap="none" dirty="0">
              <a:solidFill>
                <a:srgbClr val="000000"/>
              </a:solidFill>
              <a:latin typeface="Arial"/>
              <a:ea typeface="Arial"/>
              <a:cs typeface="Arial"/>
              <a:sym typeface="Arial"/>
            </a:endParaRPr>
          </a:p>
          <a:p>
            <a:pPr lvl="0">
              <a:buSzPts val="1400"/>
            </a:pPr>
            <a:r>
              <a:rPr lang="zh-TW" sz="1100" b="0" i="0" u="none" strike="noStrike" cap="none" dirty="0">
                <a:solidFill>
                  <a:srgbClr val="000000"/>
                </a:solidFill>
                <a:latin typeface="Arial"/>
                <a:ea typeface="Arial"/>
                <a:cs typeface="Arial"/>
                <a:sym typeface="Arial"/>
              </a:rPr>
              <a:t>2.</a:t>
            </a:r>
            <a:r>
              <a:rPr lang="en-US" altLang="zh-TW" sz="1100" b="0" i="0" u="none" strike="noStrike" cap="none" dirty="0">
                <a:solidFill>
                  <a:srgbClr val="000000"/>
                </a:solidFill>
                <a:latin typeface="Arial"/>
                <a:ea typeface="Arial"/>
                <a:cs typeface="Arial"/>
                <a:sym typeface="Arial"/>
              </a:rPr>
              <a:t> </a:t>
            </a:r>
            <a:r>
              <a:rPr lang="en-US" altLang="zh-TW" sz="1100" dirty="0"/>
              <a:t>In-depth interview</a:t>
            </a:r>
            <a:endParaRPr sz="1100" dirty="0"/>
          </a:p>
        </p:txBody>
      </p:sp>
      <p:sp>
        <p:nvSpPr>
          <p:cNvPr id="367" name="Google Shape;367;p22"/>
          <p:cNvSpPr txBox="1"/>
          <p:nvPr/>
        </p:nvSpPr>
        <p:spPr>
          <a:xfrm>
            <a:off x="2170953" y="3288429"/>
            <a:ext cx="1590500" cy="769401"/>
          </a:xfrm>
          <a:prstGeom prst="rect">
            <a:avLst/>
          </a:prstGeom>
          <a:noFill/>
          <a:ln>
            <a:noFill/>
          </a:ln>
        </p:spPr>
        <p:txBody>
          <a:bodyPr spcFirstLastPara="1" wrap="square" lIns="91425" tIns="45700" rIns="91425" bIns="45700" anchor="t" anchorCtr="0">
            <a:spAutoFit/>
          </a:bodyPr>
          <a:lstStyle/>
          <a:p>
            <a:pPr lvl="0">
              <a:buSzPts val="1400"/>
            </a:pPr>
            <a:r>
              <a:rPr lang="zh-TW" sz="1100" b="0" i="0" u="none" strike="noStrike" cap="none" dirty="0">
                <a:solidFill>
                  <a:srgbClr val="000000"/>
                </a:solidFill>
                <a:latin typeface="Arial"/>
                <a:ea typeface="Arial"/>
                <a:cs typeface="Arial"/>
                <a:sym typeface="Arial"/>
              </a:rPr>
              <a:t>3.</a:t>
            </a:r>
            <a:r>
              <a:rPr lang="zh-TW" altLang="en-US" sz="1100" b="0" i="0" u="none" strike="noStrike" cap="none" dirty="0">
                <a:solidFill>
                  <a:srgbClr val="000000"/>
                </a:solidFill>
                <a:latin typeface="Arial"/>
                <a:ea typeface="Arial"/>
                <a:cs typeface="Arial"/>
                <a:sym typeface="Arial"/>
              </a:rPr>
              <a:t> </a:t>
            </a:r>
            <a:r>
              <a:rPr lang="en-US" altLang="zh-TW" sz="1100" dirty="0"/>
              <a:t>Capture findings and insights </a:t>
            </a:r>
          </a:p>
          <a:p>
            <a:pPr lvl="0">
              <a:buSzPts val="1400"/>
            </a:pPr>
            <a:r>
              <a:rPr lang="zh-TW" sz="1100" b="0" i="0" u="none" strike="noStrike" cap="none" dirty="0">
                <a:solidFill>
                  <a:srgbClr val="000000"/>
                </a:solidFill>
                <a:latin typeface="Arial"/>
                <a:ea typeface="Arial"/>
                <a:cs typeface="Arial"/>
                <a:sym typeface="Arial"/>
              </a:rPr>
              <a:t>4.</a:t>
            </a:r>
            <a:r>
              <a:rPr lang="zh-TW" altLang="en-US" sz="1100" b="0" i="0" u="none" strike="noStrike" cap="none" dirty="0">
                <a:solidFill>
                  <a:srgbClr val="000000"/>
                </a:solidFill>
                <a:latin typeface="Arial"/>
                <a:ea typeface="Arial"/>
                <a:cs typeface="Arial"/>
                <a:sym typeface="Arial"/>
              </a:rPr>
              <a:t> </a:t>
            </a:r>
            <a:r>
              <a:rPr lang="en-US" altLang="zh-TW" sz="1100" dirty="0"/>
              <a:t>Take a stand with a point-of-view</a:t>
            </a:r>
            <a:endParaRPr sz="1100" dirty="0"/>
          </a:p>
        </p:txBody>
      </p:sp>
      <p:sp>
        <p:nvSpPr>
          <p:cNvPr id="368" name="Google Shape;368;p22"/>
          <p:cNvSpPr txBox="1"/>
          <p:nvPr/>
        </p:nvSpPr>
        <p:spPr>
          <a:xfrm>
            <a:off x="3789852" y="3288429"/>
            <a:ext cx="1770036" cy="938678"/>
          </a:xfrm>
          <a:prstGeom prst="rect">
            <a:avLst/>
          </a:prstGeom>
          <a:noFill/>
          <a:ln>
            <a:noFill/>
          </a:ln>
        </p:spPr>
        <p:txBody>
          <a:bodyPr spcFirstLastPara="1" wrap="square" lIns="91425" tIns="45700" rIns="91425" bIns="45700" anchor="t" anchorCtr="0">
            <a:spAutoFit/>
          </a:bodyPr>
          <a:lstStyle/>
          <a:p>
            <a:pPr lvl="0">
              <a:buSzPts val="1400"/>
            </a:pPr>
            <a:r>
              <a:rPr lang="zh-TW" sz="1100" b="0" i="0" u="none" strike="noStrike" cap="none" dirty="0">
                <a:solidFill>
                  <a:srgbClr val="000000"/>
                </a:solidFill>
                <a:latin typeface="Arial"/>
                <a:ea typeface="Arial"/>
                <a:cs typeface="Arial"/>
                <a:sym typeface="Arial"/>
              </a:rPr>
              <a:t>5.</a:t>
            </a:r>
            <a:r>
              <a:rPr lang="en-US" altLang="zh-TW" sz="1100" dirty="0"/>
              <a:t> Generate alternatives</a:t>
            </a:r>
          </a:p>
          <a:p>
            <a:pPr lvl="0">
              <a:buSzPts val="1400"/>
            </a:pPr>
            <a:r>
              <a:rPr lang="zh-TW" sz="1100" b="0" i="0" u="none" strike="noStrike" cap="none" dirty="0">
                <a:solidFill>
                  <a:srgbClr val="000000"/>
                </a:solidFill>
                <a:latin typeface="Arial"/>
                <a:ea typeface="Arial"/>
                <a:cs typeface="Arial"/>
                <a:sym typeface="Arial"/>
              </a:rPr>
              <a:t>6.</a:t>
            </a:r>
            <a:r>
              <a:rPr lang="en-US" altLang="zh-TW" sz="1100" dirty="0"/>
              <a:t> Share solutions and capture feedback</a:t>
            </a:r>
          </a:p>
          <a:p>
            <a:pPr lvl="0">
              <a:buSzPts val="1400"/>
            </a:pPr>
            <a:r>
              <a:rPr lang="zh-TW" sz="1100" b="0" i="0" u="none" strike="noStrike" cap="none" dirty="0">
                <a:solidFill>
                  <a:srgbClr val="000000"/>
                </a:solidFill>
                <a:latin typeface="Arial"/>
                <a:ea typeface="Arial"/>
                <a:cs typeface="Arial"/>
                <a:sym typeface="Arial"/>
              </a:rPr>
              <a:t>7.</a:t>
            </a:r>
            <a:r>
              <a:rPr lang="en-US" altLang="zh-TW" sz="1100" dirty="0"/>
              <a:t> Iterate</a:t>
            </a:r>
            <a:r>
              <a:rPr lang="zh-TW" altLang="en-US" sz="1100" dirty="0"/>
              <a:t> </a:t>
            </a:r>
            <a:r>
              <a:rPr lang="en-US" altLang="zh-TW" sz="1100" dirty="0"/>
              <a:t>based on feedback</a:t>
            </a:r>
            <a:endParaRPr sz="1100" dirty="0"/>
          </a:p>
        </p:txBody>
      </p:sp>
      <p:sp>
        <p:nvSpPr>
          <p:cNvPr id="369" name="Google Shape;369;p22"/>
          <p:cNvSpPr txBox="1"/>
          <p:nvPr/>
        </p:nvSpPr>
        <p:spPr>
          <a:xfrm>
            <a:off x="5683621" y="3288429"/>
            <a:ext cx="1318287" cy="261570"/>
          </a:xfrm>
          <a:prstGeom prst="rect">
            <a:avLst/>
          </a:prstGeom>
          <a:noFill/>
          <a:ln>
            <a:noFill/>
          </a:ln>
        </p:spPr>
        <p:txBody>
          <a:bodyPr spcFirstLastPara="1" wrap="square" lIns="91425" tIns="45700" rIns="91425" bIns="45700" anchor="t" anchorCtr="0">
            <a:spAutoFit/>
          </a:bodyPr>
          <a:lstStyle/>
          <a:p>
            <a:pPr>
              <a:buSzPts val="1400"/>
            </a:pPr>
            <a:r>
              <a:rPr lang="zh-TW" sz="1100" b="0" i="0" u="none" strike="noStrike" cap="none" dirty="0">
                <a:solidFill>
                  <a:srgbClr val="000000"/>
                </a:solidFill>
                <a:latin typeface="Arial"/>
                <a:ea typeface="Arial"/>
                <a:cs typeface="Arial"/>
                <a:sym typeface="Arial"/>
              </a:rPr>
              <a:t>8.</a:t>
            </a:r>
            <a:r>
              <a:rPr lang="en-US" altLang="zh-TW" sz="1100" dirty="0"/>
              <a:t> Build solution </a:t>
            </a:r>
          </a:p>
        </p:txBody>
      </p:sp>
      <p:sp>
        <p:nvSpPr>
          <p:cNvPr id="370" name="Google Shape;370;p22"/>
          <p:cNvSpPr txBox="1"/>
          <p:nvPr/>
        </p:nvSpPr>
        <p:spPr>
          <a:xfrm>
            <a:off x="7434900" y="3288429"/>
            <a:ext cx="948909" cy="261570"/>
          </a:xfrm>
          <a:prstGeom prst="rect">
            <a:avLst/>
          </a:prstGeom>
          <a:noFill/>
          <a:ln>
            <a:noFill/>
          </a:ln>
        </p:spPr>
        <p:txBody>
          <a:bodyPr spcFirstLastPara="1" wrap="square" lIns="91425" tIns="45700" rIns="91425" bIns="45700" anchor="t" anchorCtr="0">
            <a:spAutoFit/>
          </a:bodyPr>
          <a:lstStyle/>
          <a:p>
            <a:pPr lvl="0">
              <a:buSzPts val="1400"/>
            </a:pPr>
            <a:r>
              <a:rPr lang="zh-TW" sz="1100" b="0" i="0" u="none" strike="noStrike" cap="none" dirty="0">
                <a:solidFill>
                  <a:srgbClr val="000000"/>
                </a:solidFill>
                <a:latin typeface="Arial"/>
                <a:ea typeface="Arial"/>
                <a:cs typeface="Arial"/>
                <a:sym typeface="Arial"/>
              </a:rPr>
              <a:t>9.</a:t>
            </a:r>
            <a:r>
              <a:rPr lang="en-US" altLang="zh-TW" sz="1100" dirty="0"/>
              <a:t> Test</a:t>
            </a:r>
            <a:endParaRPr sz="1100" dirty="0"/>
          </a:p>
        </p:txBody>
      </p:sp>
      <p:sp>
        <p:nvSpPr>
          <p:cNvPr id="3" name="文字版面配置區 2">
            <a:extLst>
              <a:ext uri="{FF2B5EF4-FFF2-40B4-BE49-F238E27FC236}">
                <a16:creationId xmlns:a16="http://schemas.microsoft.com/office/drawing/2014/main" id="{38E5308C-A202-AA89-5835-07FF144FB253}"/>
              </a:ext>
            </a:extLst>
          </p:cNvPr>
          <p:cNvSpPr>
            <a:spLocks noGrp="1"/>
          </p:cNvSpPr>
          <p:nvPr>
            <p:ph type="body" idx="1"/>
          </p:nvPr>
        </p:nvSpPr>
        <p:spPr/>
        <p:txBody>
          <a:bodyPr/>
          <a:lstStyle/>
          <a:p>
            <a:endParaRPr lang="zh-TW" alt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8" name="Google Shape;378;p23"/>
          <p:cNvSpPr/>
          <p:nvPr/>
        </p:nvSpPr>
        <p:spPr>
          <a:xfrm>
            <a:off x="5400681" y="4857752"/>
            <a:ext cx="3774525" cy="307736"/>
          </a:xfrm>
          <a:prstGeom prst="rect">
            <a:avLst/>
          </a:prstGeom>
          <a:noFill/>
          <a:ln>
            <a:noFill/>
          </a:ln>
        </p:spPr>
        <p:txBody>
          <a:bodyPr spcFirstLastPara="1" wrap="square" lIns="91425" tIns="45700" rIns="91425" bIns="45700" anchor="t" anchorCtr="0">
            <a:spAutoFit/>
          </a:bodyPr>
          <a:lstStyle/>
          <a:p>
            <a:pPr lvl="0" algn="r">
              <a:buSzPts val="1350"/>
            </a:pPr>
            <a:r>
              <a:rPr lang="en-US" altLang="zh-TW" dirty="0"/>
              <a:t>Wallet and Design Thinking Reflection 1.</a:t>
            </a:r>
            <a:endParaRPr sz="1350" u="none" strike="noStrike" cap="none"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endParaRPr>
          </a:p>
        </p:txBody>
      </p:sp>
      <p:sp>
        <p:nvSpPr>
          <p:cNvPr id="6" name="文字方塊 5">
            <a:extLst>
              <a:ext uri="{FF2B5EF4-FFF2-40B4-BE49-F238E27FC236}">
                <a16:creationId xmlns:a16="http://schemas.microsoft.com/office/drawing/2014/main" id="{978409C5-9CB7-B740-AED1-60CC617C5CE6}"/>
              </a:ext>
            </a:extLst>
          </p:cNvPr>
          <p:cNvSpPr txBox="1"/>
          <p:nvPr/>
        </p:nvSpPr>
        <p:spPr>
          <a:xfrm>
            <a:off x="264678" y="310177"/>
            <a:ext cx="2757486" cy="584775"/>
          </a:xfrm>
          <a:prstGeom prst="rect">
            <a:avLst/>
          </a:prstGeom>
          <a:noFill/>
        </p:spPr>
        <p:txBody>
          <a:bodyPr wrap="none" rtlCol="0">
            <a:spAutoFit/>
          </a:bodyPr>
          <a:lstStyle/>
          <a:p>
            <a:r>
              <a:rPr kumimoji="1" lang="en-US" altLang="zh-TW" sz="3200" dirty="0">
                <a:latin typeface="+mn-lt"/>
                <a:ea typeface="PingFang TC Light" panose="020B0300000000000000" pitchFamily="34" charset="-120"/>
              </a:rPr>
              <a:t>10.</a:t>
            </a:r>
            <a:r>
              <a:rPr kumimoji="1" lang="zh-TW" altLang="en-US" sz="3200" dirty="0">
                <a:latin typeface="+mn-lt"/>
                <a:ea typeface="PingFang TC Light" panose="020B0300000000000000" pitchFamily="34" charset="-120"/>
              </a:rPr>
              <a:t> </a:t>
            </a:r>
            <a:r>
              <a:rPr lang="en-US" altLang="zh-TW" sz="3200" dirty="0">
                <a:latin typeface="+mn-lt"/>
              </a:rPr>
              <a:t>Reflect </a:t>
            </a:r>
            <a:r>
              <a:rPr kumimoji="1" lang="en-US" altLang="zh-TW" sz="3200" dirty="0">
                <a:latin typeface="+mn-lt"/>
                <a:ea typeface="PingFang TC Light" panose="020B0300000000000000" pitchFamily="34" charset="-120"/>
              </a:rPr>
              <a:t>(1)</a:t>
            </a:r>
            <a:endParaRPr kumimoji="1" lang="zh-TW" altLang="en-US" sz="3200" dirty="0">
              <a:latin typeface="+mn-lt"/>
              <a:ea typeface="PingFang TC Light" panose="020B0300000000000000" pitchFamily="34" charset="-120"/>
            </a:endParaRPr>
          </a:p>
        </p:txBody>
      </p:sp>
      <p:sp>
        <p:nvSpPr>
          <p:cNvPr id="7" name="Google Shape;282;p15">
            <a:extLst>
              <a:ext uri="{FF2B5EF4-FFF2-40B4-BE49-F238E27FC236}">
                <a16:creationId xmlns:a16="http://schemas.microsoft.com/office/drawing/2014/main" id="{815DC39D-431A-D045-85F3-E3F1F1FD5680}"/>
              </a:ext>
            </a:extLst>
          </p:cNvPr>
          <p:cNvSpPr/>
          <p:nvPr/>
        </p:nvSpPr>
        <p:spPr>
          <a:xfrm>
            <a:off x="311698" y="899232"/>
            <a:ext cx="8832301" cy="1308010"/>
          </a:xfrm>
          <a:prstGeom prst="rect">
            <a:avLst/>
          </a:prstGeom>
          <a:noFill/>
          <a:ln>
            <a:noFill/>
          </a:ln>
        </p:spPr>
        <p:txBody>
          <a:bodyPr spcFirstLastPara="1" wrap="square" lIns="91425" tIns="45700" rIns="91425" bIns="45700" anchor="t" anchorCtr="0">
            <a:spAutoFit/>
          </a:bodyPr>
          <a:lstStyle/>
          <a:p>
            <a:pPr lvl="0" eaLnBrk="0" fontAlgn="base" hangingPunct="0">
              <a:spcBef>
                <a:spcPct val="0"/>
              </a:spcBef>
              <a:spcAft>
                <a:spcPct val="0"/>
              </a:spcAft>
              <a:buClrTx/>
            </a:pPr>
            <a:r>
              <a:rPr lang="zh-TW" altLang="zh-TW" sz="1800" dirty="0">
                <a:solidFill>
                  <a:srgbClr val="C00000"/>
                </a:solidFill>
                <a:latin typeface="Arial" panose="020B0604020202020204" pitchFamily="34" charset="0"/>
                <a:ea typeface="Söhne"/>
              </a:rPr>
              <a:t>Step 10: </a:t>
            </a:r>
            <a:r>
              <a:rPr lang="en-US" altLang="zh-TW" sz="1800" dirty="0">
                <a:solidFill>
                  <a:schemeClr val="tx1"/>
                </a:solidFill>
                <a:latin typeface="Arial" panose="020B0604020202020204" pitchFamily="34" charset="0"/>
                <a:ea typeface="Söhne"/>
              </a:rPr>
              <a:t>D</a:t>
            </a:r>
            <a:r>
              <a:rPr lang="zh-TW" altLang="zh-TW" sz="1800" dirty="0">
                <a:solidFill>
                  <a:schemeClr val="tx1"/>
                </a:solidFill>
                <a:latin typeface="Arial" panose="020B0604020202020204" pitchFamily="34" charset="0"/>
                <a:ea typeface="Söhne"/>
              </a:rPr>
              <a:t>uring the Wallet Workshop, </a:t>
            </a:r>
            <a:r>
              <a:rPr lang="en-US" altLang="zh-TW" sz="1800" dirty="0">
                <a:solidFill>
                  <a:schemeClr val="tx1"/>
                </a:solidFill>
                <a:latin typeface="Arial" panose="020B0604020202020204" pitchFamily="34" charset="0"/>
                <a:ea typeface="Söhne"/>
              </a:rPr>
              <a:t>what you found </a:t>
            </a:r>
            <a:r>
              <a:rPr lang="zh-TW" altLang="zh-TW" sz="1800" dirty="0">
                <a:solidFill>
                  <a:schemeClr val="tx1"/>
                </a:solidFill>
                <a:latin typeface="Arial" panose="020B0604020202020204" pitchFamily="34" charset="0"/>
                <a:ea typeface="Söhne"/>
              </a:rPr>
              <a:t> </a:t>
            </a:r>
            <a:r>
              <a:rPr lang="zh-TW" altLang="zh-TW" dirty="0">
                <a:solidFill>
                  <a:schemeClr val="tx1"/>
                </a:solidFill>
                <a:latin typeface="Arial" panose="020B0604020202020204" pitchFamily="34" charset="0"/>
                <a:ea typeface="Söhne"/>
              </a:rPr>
              <a:t>12 min</a:t>
            </a:r>
            <a:endParaRPr lang="zh-TW" altLang="zh-TW" sz="1600" dirty="0">
              <a:solidFill>
                <a:schemeClr val="tx1"/>
              </a:solidFill>
              <a:latin typeface="Arial" panose="020B0604020202020204" pitchFamily="34" charset="0"/>
              <a:ea typeface="Söhne"/>
            </a:endParaRPr>
          </a:p>
          <a:p>
            <a:pPr lvl="0" eaLnBrk="0" fontAlgn="base" hangingPunct="0">
              <a:spcBef>
                <a:spcPct val="0"/>
              </a:spcBef>
              <a:spcAft>
                <a:spcPct val="0"/>
              </a:spcAft>
              <a:buClrTx/>
            </a:pPr>
            <a:br>
              <a:rPr lang="zh-TW" altLang="zh-TW" sz="700" dirty="0">
                <a:solidFill>
                  <a:schemeClr val="tx1"/>
                </a:solidFill>
                <a:latin typeface="Arial" panose="020B0604020202020204" pitchFamily="34" charset="0"/>
              </a:rPr>
            </a:br>
            <a:endParaRPr lang="zh-TW" altLang="zh-TW" sz="3600" dirty="0">
              <a:solidFill>
                <a:schemeClr val="tx1"/>
              </a:solidFill>
              <a:latin typeface="Arial" panose="020B0604020202020204" pitchFamily="34" charset="0"/>
            </a:endParaRPr>
          </a:p>
          <a:p>
            <a:pPr>
              <a:buSzPts val="1800"/>
            </a:pPr>
            <a:endParaRPr lang="zh-TW" altLang="en-US" sz="1600" dirty="0">
              <a:solidFill>
                <a:schemeClr val="tx1"/>
              </a:solidFill>
              <a:latin typeface="PingFang TC Light" panose="020B0300000000000000" pitchFamily="34" charset="-120"/>
              <a:ea typeface="PingFang TC Light" panose="020B0300000000000000" pitchFamily="34" charset="-120"/>
            </a:endParaRPr>
          </a:p>
        </p:txBody>
      </p:sp>
      <p:sp>
        <p:nvSpPr>
          <p:cNvPr id="11" name="Google Shape;262;p14">
            <a:extLst>
              <a:ext uri="{FF2B5EF4-FFF2-40B4-BE49-F238E27FC236}">
                <a16:creationId xmlns:a16="http://schemas.microsoft.com/office/drawing/2014/main" id="{C902D159-B3ED-1849-BFC1-E0C54E63D44C}"/>
              </a:ext>
            </a:extLst>
          </p:cNvPr>
          <p:cNvSpPr txBox="1">
            <a:spLocks/>
          </p:cNvSpPr>
          <p:nvPr/>
        </p:nvSpPr>
        <p:spPr>
          <a:xfrm>
            <a:off x="425998" y="1370576"/>
            <a:ext cx="4077422" cy="3123639"/>
          </a:xfrm>
          <a:prstGeom prst="rect">
            <a:avLst/>
          </a:prstGeom>
          <a:noFill/>
          <a:ln w="28575" cap="flat" cmpd="sng">
            <a:solidFill>
              <a:srgbClr val="A2C4C9"/>
            </a:solidFill>
            <a:prstDash val="solid"/>
            <a:round/>
            <a:headEnd type="none" w="sm" len="sm"/>
            <a:tailEnd type="none" w="sm" len="sm"/>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28600" algn="l" rtl="0">
              <a:lnSpc>
                <a:spcPct val="115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9pPr>
          </a:lstStyle>
          <a:p>
            <a:pPr marL="0" indent="0"/>
            <a:r>
              <a:rPr lang="en-US" altLang="zh-TW" sz="12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1. </a:t>
            </a:r>
            <a:r>
              <a:rPr lang="en-US" altLang="zh-TW" sz="1200" dirty="0"/>
              <a:t>Traditional lecture-based teaching vs. Wallet Workshop, what </a:t>
            </a:r>
            <a:r>
              <a:rPr lang="en-US" altLang="zh-TW" sz="1200" dirty="0">
                <a:solidFill>
                  <a:srgbClr val="C00000"/>
                </a:solidFill>
              </a:rPr>
              <a:t>different experiences </a:t>
            </a:r>
            <a:r>
              <a:rPr lang="en-US" altLang="zh-TW" sz="1200" dirty="0"/>
              <a:t>did you found? (6 minutes = 2 sessions x 3 minutes each)</a:t>
            </a:r>
            <a:endParaRPr lang="zh-TW" altLang="en-US" sz="1200" dirty="0">
              <a:solidFill>
                <a:schemeClr val="bg2">
                  <a:lumMod val="75000"/>
                </a:schemeClr>
              </a:solidFill>
              <a:latin typeface="PingFang TC Light" panose="020B0300000000000000" pitchFamily="34" charset="-120"/>
              <a:ea typeface="PingFang TC Light" panose="020B0300000000000000" pitchFamily="34" charset="-120"/>
            </a:endParaRPr>
          </a:p>
        </p:txBody>
      </p:sp>
      <p:sp>
        <p:nvSpPr>
          <p:cNvPr id="12" name="Google Shape;262;p14">
            <a:extLst>
              <a:ext uri="{FF2B5EF4-FFF2-40B4-BE49-F238E27FC236}">
                <a16:creationId xmlns:a16="http://schemas.microsoft.com/office/drawing/2014/main" id="{F9B5F6D5-85CF-5449-AA3F-B1904F75457B}"/>
              </a:ext>
            </a:extLst>
          </p:cNvPr>
          <p:cNvSpPr txBox="1">
            <a:spLocks/>
          </p:cNvSpPr>
          <p:nvPr/>
        </p:nvSpPr>
        <p:spPr>
          <a:xfrm>
            <a:off x="4696248" y="1370576"/>
            <a:ext cx="3990552" cy="3123639"/>
          </a:xfrm>
          <a:prstGeom prst="rect">
            <a:avLst/>
          </a:prstGeom>
          <a:noFill/>
          <a:ln w="28575" cap="flat" cmpd="sng">
            <a:solidFill>
              <a:srgbClr val="A2C4C9"/>
            </a:solidFill>
            <a:prstDash val="solid"/>
            <a:round/>
            <a:headEnd type="none" w="sm" len="sm"/>
            <a:tailEnd type="none" w="sm" len="sm"/>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28600" algn="l" rtl="0">
              <a:lnSpc>
                <a:spcPct val="115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9pPr>
          </a:lstStyle>
          <a:p>
            <a:pPr marL="0" indent="0"/>
            <a:r>
              <a:rPr lang="en-US" altLang="zh-TW" sz="12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2. </a:t>
            </a:r>
            <a:r>
              <a:rPr lang="en-US" altLang="zh-TW" sz="1200" dirty="0"/>
              <a:t>During the process of the Wallet</a:t>
            </a:r>
            <a:r>
              <a:rPr lang="zh-TW" altLang="en-US" sz="1200" dirty="0"/>
              <a:t> </a:t>
            </a:r>
            <a:r>
              <a:rPr lang="en-US" altLang="zh-TW" sz="1200" dirty="0"/>
              <a:t>workshop, what </a:t>
            </a:r>
            <a:r>
              <a:rPr lang="en-US" altLang="zh-TW" sz="1200" dirty="0">
                <a:solidFill>
                  <a:srgbClr val="C00000"/>
                </a:solidFill>
              </a:rPr>
              <a:t>features</a:t>
            </a:r>
            <a:r>
              <a:rPr lang="en-US" altLang="zh-TW" sz="1200" dirty="0"/>
              <a:t> did you found? (6 minutes = 2 sessions x 3 minutes each)</a:t>
            </a:r>
            <a:endParaRPr lang="zh-TW" altLang="en-US" sz="12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endParaRPr>
          </a:p>
        </p:txBody>
      </p:sp>
    </p:spTree>
    <p:extLst>
      <p:ext uri="{BB962C8B-B14F-4D97-AF65-F5344CB8AC3E}">
        <p14:creationId xmlns:p14="http://schemas.microsoft.com/office/powerpoint/2010/main" val="14506094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8" name="Google Shape;378;p23"/>
          <p:cNvSpPr/>
          <p:nvPr/>
        </p:nvSpPr>
        <p:spPr>
          <a:xfrm>
            <a:off x="5772155" y="4860676"/>
            <a:ext cx="3431625" cy="307736"/>
          </a:xfrm>
          <a:prstGeom prst="rect">
            <a:avLst/>
          </a:prstGeom>
          <a:noFill/>
          <a:ln>
            <a:noFill/>
          </a:ln>
        </p:spPr>
        <p:txBody>
          <a:bodyPr spcFirstLastPara="1" wrap="square" lIns="91425" tIns="45700" rIns="91425" bIns="45700" anchor="t" anchorCtr="0">
            <a:spAutoFit/>
          </a:bodyPr>
          <a:lstStyle/>
          <a:p>
            <a:pPr lvl="0" algn="r">
              <a:buSzPts val="1350"/>
            </a:pPr>
            <a:r>
              <a:rPr lang="en-US" altLang="zh-TW" dirty="0"/>
              <a:t>Wallet and Design Thinking Reflection 2.</a:t>
            </a:r>
            <a:endParaRPr sz="1350" u="none" strike="noStrike" cap="none"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endParaRPr>
          </a:p>
        </p:txBody>
      </p:sp>
      <p:sp>
        <p:nvSpPr>
          <p:cNvPr id="6" name="文字方塊 5">
            <a:extLst>
              <a:ext uri="{FF2B5EF4-FFF2-40B4-BE49-F238E27FC236}">
                <a16:creationId xmlns:a16="http://schemas.microsoft.com/office/drawing/2014/main" id="{978409C5-9CB7-B740-AED1-60CC617C5CE6}"/>
              </a:ext>
            </a:extLst>
          </p:cNvPr>
          <p:cNvSpPr txBox="1"/>
          <p:nvPr/>
        </p:nvSpPr>
        <p:spPr>
          <a:xfrm>
            <a:off x="264678" y="310177"/>
            <a:ext cx="2735044" cy="584775"/>
          </a:xfrm>
          <a:prstGeom prst="rect">
            <a:avLst/>
          </a:prstGeom>
          <a:noFill/>
        </p:spPr>
        <p:txBody>
          <a:bodyPr wrap="none" rtlCol="0">
            <a:spAutoFit/>
          </a:bodyPr>
          <a:lstStyle/>
          <a:p>
            <a:r>
              <a:rPr kumimoji="1" lang="en-US" altLang="zh-TW" sz="3200" dirty="0">
                <a:latin typeface="Arial" panose="020B0604020202020204" pitchFamily="34" charset="0"/>
                <a:ea typeface="PingFang TC Light" panose="020B0300000000000000" pitchFamily="34" charset="-120"/>
                <a:cs typeface="Arial" panose="020B0604020202020204" pitchFamily="34" charset="0"/>
              </a:rPr>
              <a:t>11.</a:t>
            </a:r>
            <a:r>
              <a:rPr lang="en-US" altLang="zh-TW" sz="3200" dirty="0">
                <a:latin typeface="Arial" panose="020B0604020202020204" pitchFamily="34" charset="0"/>
                <a:cs typeface="Arial" panose="020B0604020202020204" pitchFamily="34" charset="0"/>
              </a:rPr>
              <a:t> Reflect </a:t>
            </a:r>
            <a:r>
              <a:rPr kumimoji="1" lang="en-US" altLang="zh-TW" sz="3200" dirty="0">
                <a:latin typeface="Arial" panose="020B0604020202020204" pitchFamily="34" charset="0"/>
                <a:ea typeface="PingFang TC Light" panose="020B0300000000000000" pitchFamily="34" charset="-120"/>
                <a:cs typeface="Arial" panose="020B0604020202020204" pitchFamily="34" charset="0"/>
              </a:rPr>
              <a:t>(</a:t>
            </a:r>
            <a:r>
              <a:rPr kumimoji="1" lang="en-US" altLang="zh-CN" sz="3200" dirty="0">
                <a:latin typeface="Arial" panose="020B0604020202020204" pitchFamily="34" charset="0"/>
                <a:ea typeface="PingFang TC Light" panose="020B0300000000000000" pitchFamily="34" charset="-120"/>
                <a:cs typeface="Arial" panose="020B0604020202020204" pitchFamily="34" charset="0"/>
              </a:rPr>
              <a:t>2</a:t>
            </a:r>
            <a:r>
              <a:rPr kumimoji="1" lang="en-US" altLang="zh-TW" sz="3200" dirty="0">
                <a:latin typeface="Arial" panose="020B0604020202020204" pitchFamily="34" charset="0"/>
                <a:ea typeface="PingFang TC Light" panose="020B0300000000000000" pitchFamily="34" charset="-120"/>
                <a:cs typeface="Arial" panose="020B0604020202020204" pitchFamily="34" charset="0"/>
              </a:rPr>
              <a:t>)</a:t>
            </a:r>
            <a:endParaRPr kumimoji="1" lang="zh-TW" altLang="en-US" sz="3200" dirty="0">
              <a:latin typeface="Arial" panose="020B0604020202020204" pitchFamily="34" charset="0"/>
              <a:ea typeface="PingFang TC Light" panose="020B0300000000000000" pitchFamily="34" charset="-120"/>
              <a:cs typeface="Arial" panose="020B0604020202020204" pitchFamily="34" charset="0"/>
            </a:endParaRPr>
          </a:p>
        </p:txBody>
      </p:sp>
      <p:sp>
        <p:nvSpPr>
          <p:cNvPr id="7" name="Google Shape;282;p15">
            <a:extLst>
              <a:ext uri="{FF2B5EF4-FFF2-40B4-BE49-F238E27FC236}">
                <a16:creationId xmlns:a16="http://schemas.microsoft.com/office/drawing/2014/main" id="{815DC39D-431A-D045-85F3-E3F1F1FD5680}"/>
              </a:ext>
            </a:extLst>
          </p:cNvPr>
          <p:cNvSpPr/>
          <p:nvPr/>
        </p:nvSpPr>
        <p:spPr>
          <a:xfrm>
            <a:off x="311698" y="899232"/>
            <a:ext cx="8832302" cy="338514"/>
          </a:xfrm>
          <a:prstGeom prst="rect">
            <a:avLst/>
          </a:prstGeom>
          <a:noFill/>
          <a:ln>
            <a:noFill/>
          </a:ln>
        </p:spPr>
        <p:txBody>
          <a:bodyPr spcFirstLastPara="1" wrap="square" lIns="91425" tIns="45700" rIns="91425" bIns="45700" anchor="t" anchorCtr="0">
            <a:spAutoFit/>
          </a:bodyPr>
          <a:lstStyle/>
          <a:p>
            <a:pPr>
              <a:buSzPts val="1800"/>
            </a:pPr>
            <a:r>
              <a:rPr lang="en-US" altLang="zh-TW" sz="1600" dirty="0">
                <a:solidFill>
                  <a:srgbClr val="C00000"/>
                </a:solidFill>
              </a:rPr>
              <a:t>Step 11: </a:t>
            </a:r>
            <a:r>
              <a:rPr lang="en-US" altLang="zh-TW" sz="1600" dirty="0"/>
              <a:t>Would you willing to use the IDEAL Wallet/ design thinking into your class?</a:t>
            </a:r>
            <a:r>
              <a:rPr lang="en-US" altLang="zh-TW" sz="1200" dirty="0"/>
              <a:t> 12 min</a:t>
            </a:r>
            <a:endParaRPr lang="zh-TW" altLang="en-US" sz="1600" dirty="0">
              <a:solidFill>
                <a:schemeClr val="tx1"/>
              </a:solidFill>
              <a:latin typeface="PingFang TC Light" panose="020B0300000000000000" pitchFamily="34" charset="-120"/>
              <a:ea typeface="PingFang TC Light" panose="020B0300000000000000" pitchFamily="34" charset="-120"/>
            </a:endParaRPr>
          </a:p>
        </p:txBody>
      </p:sp>
      <p:sp>
        <p:nvSpPr>
          <p:cNvPr id="11" name="Google Shape;262;p14">
            <a:extLst>
              <a:ext uri="{FF2B5EF4-FFF2-40B4-BE49-F238E27FC236}">
                <a16:creationId xmlns:a16="http://schemas.microsoft.com/office/drawing/2014/main" id="{C902D159-B3ED-1849-BFC1-E0C54E63D44C}"/>
              </a:ext>
            </a:extLst>
          </p:cNvPr>
          <p:cNvSpPr txBox="1">
            <a:spLocks/>
          </p:cNvSpPr>
          <p:nvPr/>
        </p:nvSpPr>
        <p:spPr>
          <a:xfrm>
            <a:off x="425998" y="1370576"/>
            <a:ext cx="4077422" cy="3123639"/>
          </a:xfrm>
          <a:prstGeom prst="rect">
            <a:avLst/>
          </a:prstGeom>
          <a:noFill/>
          <a:ln w="28575" cap="flat" cmpd="sng">
            <a:solidFill>
              <a:srgbClr val="A2C4C9"/>
            </a:solidFill>
            <a:prstDash val="solid"/>
            <a:round/>
            <a:headEnd type="none" w="sm" len="sm"/>
            <a:tailEnd type="none" w="sm" len="sm"/>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28600" algn="l" rtl="0">
              <a:lnSpc>
                <a:spcPct val="115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9pPr>
          </a:lstStyle>
          <a:p>
            <a:pPr marL="0" indent="0"/>
            <a:r>
              <a:rPr lang="en-US" altLang="zh-TW" sz="12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3. </a:t>
            </a:r>
            <a:r>
              <a:rPr lang="en-US" altLang="zh-TW" sz="1200" dirty="0"/>
              <a:t>Would you willing to use the one-hour </a:t>
            </a:r>
            <a:r>
              <a:rPr lang="en-US" altLang="zh-TW" sz="1200" dirty="0">
                <a:solidFill>
                  <a:srgbClr val="C00000"/>
                </a:solidFill>
              </a:rPr>
              <a:t>”IDEAL Wallet" workshop into your class?</a:t>
            </a:r>
          </a:p>
          <a:p>
            <a:pPr marL="0" indent="0"/>
            <a:r>
              <a:rPr lang="en-US" altLang="zh-TW" sz="1200" dirty="0"/>
              <a:t>Please explain the reasons for your willingness or unwillingness.</a:t>
            </a:r>
          </a:p>
          <a:p>
            <a:pPr marL="0" indent="0"/>
            <a:r>
              <a:rPr lang="en-US" altLang="zh-TW" sz="1200" dirty="0"/>
              <a:t>(6 minutes = 2 sessions x 3 minutes each)</a:t>
            </a:r>
          </a:p>
          <a:p>
            <a:pPr marL="0" indent="0"/>
            <a:endParaRPr lang="en-US" altLang="zh-TW" dirty="0"/>
          </a:p>
          <a:p>
            <a:pPr marL="0" indent="0"/>
            <a:r>
              <a:rPr lang="en-US" altLang="zh-TW" dirty="0">
                <a:solidFill>
                  <a:srgbClr val="C00000"/>
                </a:solidFill>
              </a:rPr>
              <a:t> </a:t>
            </a:r>
            <a:endParaRPr lang="zh-TW" altLang="en-US"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endParaRPr>
          </a:p>
        </p:txBody>
      </p:sp>
      <p:sp>
        <p:nvSpPr>
          <p:cNvPr id="12" name="Google Shape;262;p14">
            <a:extLst>
              <a:ext uri="{FF2B5EF4-FFF2-40B4-BE49-F238E27FC236}">
                <a16:creationId xmlns:a16="http://schemas.microsoft.com/office/drawing/2014/main" id="{F9B5F6D5-85CF-5449-AA3F-B1904F75457B}"/>
              </a:ext>
            </a:extLst>
          </p:cNvPr>
          <p:cNvSpPr txBox="1">
            <a:spLocks/>
          </p:cNvSpPr>
          <p:nvPr/>
        </p:nvSpPr>
        <p:spPr>
          <a:xfrm>
            <a:off x="4696248" y="1370576"/>
            <a:ext cx="3990552" cy="3123639"/>
          </a:xfrm>
          <a:prstGeom prst="rect">
            <a:avLst/>
          </a:prstGeom>
          <a:noFill/>
          <a:ln w="28575" cap="flat" cmpd="sng">
            <a:solidFill>
              <a:srgbClr val="A2C4C9"/>
            </a:solidFill>
            <a:prstDash val="solid"/>
            <a:round/>
            <a:headEnd type="none" w="sm" len="sm"/>
            <a:tailEnd type="none" w="sm" len="sm"/>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28600" algn="l" rtl="0">
              <a:lnSpc>
                <a:spcPct val="115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9pPr>
          </a:lstStyle>
          <a:p>
            <a:pPr marL="0" indent="0"/>
            <a:r>
              <a:rPr lang="en-US" altLang="zh-TW" sz="12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rPr>
              <a:t>4. </a:t>
            </a:r>
            <a:r>
              <a:rPr lang="en-US" altLang="zh-TW" sz="1200" dirty="0"/>
              <a:t>Would you willing to incorporate </a:t>
            </a:r>
            <a:r>
              <a:rPr lang="en-US" altLang="zh-TW" sz="1200" dirty="0">
                <a:solidFill>
                  <a:srgbClr val="C00000"/>
                </a:solidFill>
              </a:rPr>
              <a:t>elements of design thinking</a:t>
            </a:r>
            <a:r>
              <a:rPr lang="en-US" altLang="zh-TW" sz="1200" dirty="0"/>
              <a:t> (empathy, define, ideate, prototype, test) into your course? </a:t>
            </a:r>
          </a:p>
          <a:p>
            <a:pPr marL="0" indent="0"/>
            <a:r>
              <a:rPr lang="en-US" altLang="zh-TW" sz="1200" dirty="0"/>
              <a:t>Please explain which elements you'd like to incorporate, how you plan to design the course, whether you have already integrated it, the reasons for your unwillingness, or if you're unsure how to do it</a:t>
            </a:r>
          </a:p>
          <a:p>
            <a:pPr marL="0" indent="0"/>
            <a:r>
              <a:rPr lang="en-US" altLang="zh-TW" sz="1200" dirty="0"/>
              <a:t>(6 minutes = 2 sessions x 3 minutes each).</a:t>
            </a:r>
          </a:p>
          <a:p>
            <a:pPr marL="0" indent="0"/>
            <a:endParaRPr lang="en-US" altLang="zh-TW" dirty="0"/>
          </a:p>
          <a:p>
            <a:pPr marL="0" indent="0"/>
            <a:endParaRPr lang="zh-TW" altLang="en-US" sz="18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endParaRPr>
          </a:p>
        </p:txBody>
      </p:sp>
    </p:spTree>
    <p:extLst>
      <p:ext uri="{BB962C8B-B14F-4D97-AF65-F5344CB8AC3E}">
        <p14:creationId xmlns:p14="http://schemas.microsoft.com/office/powerpoint/2010/main" val="3301447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6CAE583-C40E-F64A-848A-8A2374A88E91}"/>
              </a:ext>
            </a:extLst>
          </p:cNvPr>
          <p:cNvSpPr>
            <a:spLocks noGrp="1"/>
          </p:cNvSpPr>
          <p:nvPr>
            <p:ph type="ctrTitle"/>
          </p:nvPr>
        </p:nvSpPr>
        <p:spPr>
          <a:xfrm>
            <a:off x="185738" y="2168229"/>
            <a:ext cx="8768062" cy="1102519"/>
          </a:xfrm>
        </p:spPr>
        <p:txBody>
          <a:bodyPr/>
          <a:lstStyle/>
          <a:p>
            <a:pPr algn="ctr"/>
            <a:r>
              <a:rPr lang="en-US" altLang="zh-TW" dirty="0"/>
              <a:t>Share with your partner</a:t>
            </a:r>
            <a:endParaRPr lang="zh-CN" altLang="en-US" sz="12000" dirty="0">
              <a:solidFill>
                <a:schemeClr val="bg1"/>
              </a:solidFill>
              <a:latin typeface="PingFang TC Light" panose="020B0300000000000000" pitchFamily="34" charset="-120"/>
              <a:ea typeface="PingFang TC Light" panose="020B0300000000000000" pitchFamily="34" charset="-120"/>
            </a:endParaRPr>
          </a:p>
        </p:txBody>
      </p:sp>
    </p:spTree>
    <p:extLst>
      <p:ext uri="{BB962C8B-B14F-4D97-AF65-F5344CB8AC3E}">
        <p14:creationId xmlns:p14="http://schemas.microsoft.com/office/powerpoint/2010/main" val="834517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3" name="文字版面配置區 2">
            <a:extLst>
              <a:ext uri="{FF2B5EF4-FFF2-40B4-BE49-F238E27FC236}">
                <a16:creationId xmlns:a16="http://schemas.microsoft.com/office/drawing/2014/main" id="{646429FE-9382-C743-884F-C6126059249B}"/>
              </a:ext>
            </a:extLst>
          </p:cNvPr>
          <p:cNvSpPr>
            <a:spLocks noGrp="1"/>
          </p:cNvSpPr>
          <p:nvPr>
            <p:ph type="body" idx="1"/>
          </p:nvPr>
        </p:nvSpPr>
        <p:spPr/>
        <p:txBody>
          <a:bodyPr/>
          <a:lstStyle/>
          <a:p>
            <a:r>
              <a:rPr lang="en-US" altLang="zh-TW" dirty="0"/>
              <a:t>   </a:t>
            </a:r>
            <a:endParaRPr lang="zh-TW" altLang="en-US" dirty="0"/>
          </a:p>
        </p:txBody>
      </p:sp>
      <p:sp>
        <p:nvSpPr>
          <p:cNvPr id="7" name="文字版面配置區 6">
            <a:extLst>
              <a:ext uri="{FF2B5EF4-FFF2-40B4-BE49-F238E27FC236}">
                <a16:creationId xmlns:a16="http://schemas.microsoft.com/office/drawing/2014/main" id="{B3DBC203-9847-AE49-994E-8F6C090CA839}"/>
              </a:ext>
            </a:extLst>
          </p:cNvPr>
          <p:cNvSpPr>
            <a:spLocks noGrp="1"/>
          </p:cNvSpPr>
          <p:nvPr>
            <p:ph type="body" idx="2"/>
          </p:nvPr>
        </p:nvSpPr>
        <p:spPr/>
        <p:txBody>
          <a:bodyPr/>
          <a:lstStyle/>
          <a:p>
            <a:r>
              <a:rPr lang="en-US" altLang="zh-TW" dirty="0"/>
              <a:t>   </a:t>
            </a:r>
            <a:endParaRPr lang="zh-TW" altLang="en-US" dirty="0"/>
          </a:p>
        </p:txBody>
      </p:sp>
      <p:sp>
        <p:nvSpPr>
          <p:cNvPr id="17" name="Google Shape;262;p14">
            <a:extLst>
              <a:ext uri="{FF2B5EF4-FFF2-40B4-BE49-F238E27FC236}">
                <a16:creationId xmlns:a16="http://schemas.microsoft.com/office/drawing/2014/main" id="{42D01C82-8308-AA43-9605-783DF106653C}"/>
              </a:ext>
            </a:extLst>
          </p:cNvPr>
          <p:cNvSpPr txBox="1">
            <a:spLocks/>
          </p:cNvSpPr>
          <p:nvPr/>
        </p:nvSpPr>
        <p:spPr>
          <a:xfrm>
            <a:off x="4832400" y="1152475"/>
            <a:ext cx="3999900" cy="3416399"/>
          </a:xfrm>
          <a:prstGeom prst="rect">
            <a:avLst/>
          </a:prstGeom>
          <a:noFill/>
          <a:ln w="28575" cap="flat" cmpd="sng">
            <a:solidFill>
              <a:srgbClr val="A2C4C9"/>
            </a:solidFill>
            <a:prstDash val="solid"/>
            <a:round/>
            <a:headEnd type="none" w="sm" len="sm"/>
            <a:tailEnd type="none" w="sm" len="sm"/>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28600" algn="l" rtl="0">
              <a:lnSpc>
                <a:spcPct val="115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9pPr>
          </a:lstStyle>
          <a:p>
            <a:pPr marL="9525" indent="-9525"/>
            <a:r>
              <a:rPr lang="en-US" altLang="zh-TW" dirty="0">
                <a:solidFill>
                  <a:srgbClr val="C00000"/>
                </a:solidFill>
              </a:rPr>
              <a:t>Practicing the steps</a:t>
            </a:r>
            <a:r>
              <a:rPr lang="en-US" altLang="zh-TW" dirty="0"/>
              <a:t> based on designing a ”IDEAL Wallet" </a:t>
            </a:r>
            <a:r>
              <a:rPr lang="en-US" altLang="zh-TW"/>
              <a:t>for partner:</a:t>
            </a:r>
            <a:endParaRPr lang="en-US" altLang="zh-TW" dirty="0"/>
          </a:p>
          <a:p>
            <a:pPr marL="9525" indent="-9525"/>
            <a:r>
              <a:rPr lang="en-US" altLang="zh-TW" dirty="0"/>
              <a:t>1. Interview</a:t>
            </a:r>
          </a:p>
          <a:p>
            <a:pPr marL="9525" indent="-9525"/>
            <a:r>
              <a:rPr lang="en-US" altLang="zh-TW" dirty="0"/>
              <a:t>2. In-depth interview</a:t>
            </a:r>
          </a:p>
          <a:p>
            <a:pPr marL="9525" indent="-9525"/>
            <a:r>
              <a:rPr lang="en-US" altLang="zh-TW" dirty="0"/>
              <a:t>3. Capture findings</a:t>
            </a:r>
          </a:p>
          <a:p>
            <a:pPr marL="9525" indent="-9525"/>
            <a:r>
              <a:rPr lang="en-US" altLang="zh-TW" dirty="0"/>
              <a:t>4. Take a stand with a point-of-view </a:t>
            </a:r>
          </a:p>
          <a:p>
            <a:pPr marL="9525" indent="-9525"/>
            <a:r>
              <a:rPr lang="en-US" altLang="zh-TW" dirty="0"/>
              <a:t>5. Sketch at least 5 radical ways to meet user’s needs. </a:t>
            </a:r>
          </a:p>
          <a:p>
            <a:pPr marL="9525" indent="-9525"/>
            <a:r>
              <a:rPr lang="en-US" altLang="zh-TW" dirty="0"/>
              <a:t>6. Share solutions and capture feedback </a:t>
            </a:r>
          </a:p>
          <a:p>
            <a:pPr marL="9525" indent="-9525"/>
            <a:r>
              <a:rPr lang="en-US" altLang="zh-TW" dirty="0"/>
              <a:t>7. Reflect and generate a new solution </a:t>
            </a:r>
          </a:p>
          <a:p>
            <a:pPr marL="9525" indent="-9525"/>
            <a:r>
              <a:rPr lang="en-US" altLang="zh-TW" dirty="0"/>
              <a:t>8. Build your solution </a:t>
            </a:r>
          </a:p>
          <a:p>
            <a:pPr marL="9525" indent="-9525"/>
            <a:r>
              <a:rPr lang="en-US" altLang="zh-TW" dirty="0"/>
              <a:t>9. Share your solution and get feedback </a:t>
            </a:r>
          </a:p>
          <a:p>
            <a:pPr marL="9525" indent="-9525"/>
            <a:endParaRPr lang="en-US" altLang="zh-TW" dirty="0"/>
          </a:p>
          <a:p>
            <a:pPr marL="0" indent="0"/>
            <a:endParaRPr lang="zh-TW" altLang="en-US"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endParaRPr>
          </a:p>
        </p:txBody>
      </p:sp>
      <p:sp>
        <p:nvSpPr>
          <p:cNvPr id="16" name="Google Shape;262;p14">
            <a:extLst>
              <a:ext uri="{FF2B5EF4-FFF2-40B4-BE49-F238E27FC236}">
                <a16:creationId xmlns:a16="http://schemas.microsoft.com/office/drawing/2014/main" id="{34B95C0C-86F8-1D46-961B-20D3D2BEB286}"/>
              </a:ext>
            </a:extLst>
          </p:cNvPr>
          <p:cNvSpPr txBox="1">
            <a:spLocks/>
          </p:cNvSpPr>
          <p:nvPr/>
        </p:nvSpPr>
        <p:spPr>
          <a:xfrm>
            <a:off x="311700" y="1152475"/>
            <a:ext cx="3999900" cy="3416400"/>
          </a:xfrm>
          <a:prstGeom prst="rect">
            <a:avLst/>
          </a:prstGeom>
          <a:noFill/>
          <a:ln w="28575" cap="flat" cmpd="sng">
            <a:solidFill>
              <a:srgbClr val="A2C4C9"/>
            </a:solidFill>
            <a:prstDash val="solid"/>
            <a:round/>
            <a:headEnd type="none" w="sm" len="sm"/>
            <a:tailEnd type="none" w="sm" len="sm"/>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28600" algn="l" rtl="0">
              <a:lnSpc>
                <a:spcPct val="115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9pPr>
          </a:lstStyle>
          <a:p>
            <a:pPr marL="177800" indent="-149225"/>
            <a:r>
              <a:rPr lang="en-US" altLang="zh-TW" sz="1300" dirty="0"/>
              <a:t>Groups of two. </a:t>
            </a:r>
          </a:p>
          <a:p>
            <a:pPr marL="177800" indent="-149225"/>
            <a:r>
              <a:rPr lang="en-US" altLang="zh-TW" sz="1300" dirty="0"/>
              <a:t>60 minutes.</a:t>
            </a:r>
          </a:p>
          <a:p>
            <a:pPr marL="177800" indent="-149225"/>
            <a:r>
              <a:rPr lang="en-US" altLang="zh-TW" sz="1300" dirty="0">
                <a:solidFill>
                  <a:srgbClr val="C00000"/>
                </a:solidFill>
              </a:rPr>
              <a:t>Key objectives:</a:t>
            </a:r>
          </a:p>
          <a:p>
            <a:pPr marL="177800" indent="-149225"/>
            <a:r>
              <a:rPr lang="en-US" altLang="zh-TW" sz="1300" dirty="0"/>
              <a:t>1.Design the "</a:t>
            </a:r>
            <a:r>
              <a:rPr lang="en-US" altLang="zh-TW" sz="1200" dirty="0"/>
              <a:t>IDEAL </a:t>
            </a:r>
            <a:r>
              <a:rPr lang="en-US" altLang="zh-TW" sz="1300" dirty="0"/>
              <a:t>Wallet."</a:t>
            </a:r>
          </a:p>
          <a:p>
            <a:pPr marL="177800" indent="-149225"/>
            <a:r>
              <a:rPr lang="en-US" altLang="zh-TW" sz="1300" dirty="0"/>
              <a:t>2.Start with empathy, design useful and meaningful things for partner (Steps 1, 2).</a:t>
            </a:r>
          </a:p>
          <a:p>
            <a:pPr marL="177800" indent="-149225"/>
            <a:r>
              <a:rPr lang="en-US" altLang="zh-TW" sz="1300" dirty="0"/>
              <a:t>3. Reframe the problem (Steps 3, 4).</a:t>
            </a:r>
          </a:p>
          <a:p>
            <a:pPr marL="177800" indent="-149225"/>
            <a:r>
              <a:rPr lang="en-US" altLang="zh-TW" sz="1300" dirty="0"/>
              <a:t>4. Ideate: generate alternatives to test (Steps 5, 6).</a:t>
            </a:r>
          </a:p>
          <a:p>
            <a:pPr marL="177800" indent="-149225"/>
            <a:r>
              <a:rPr lang="en-US" altLang="zh-TW" sz="1300" dirty="0"/>
              <a:t>5. Iterate based on feedback (Step 7).</a:t>
            </a:r>
          </a:p>
          <a:p>
            <a:pPr marL="177800" indent="-149225"/>
            <a:r>
              <a:rPr lang="en-US" altLang="zh-TW" sz="1300" dirty="0"/>
              <a:t>6. Build and test (Steps 8, 9).</a:t>
            </a:r>
          </a:p>
          <a:p>
            <a:pPr marL="0" indent="0"/>
            <a:endParaRPr lang="en-US" altLang="zh-TW" sz="1600" dirty="0">
              <a:solidFill>
                <a:schemeClr val="bg2">
                  <a:lumMod val="75000"/>
                </a:schemeClr>
              </a:solidFill>
              <a:latin typeface="PingFang TC Light" panose="020B0300000000000000" pitchFamily="34" charset="-120"/>
              <a:ea typeface="PingFang TC Light" panose="020B0300000000000000" pitchFamily="34" charset="-120"/>
              <a:cs typeface="Microsoft JhengHei"/>
              <a:sym typeface="Microsoft JhengHei"/>
            </a:endParaRPr>
          </a:p>
        </p:txBody>
      </p:sp>
      <p:sp>
        <p:nvSpPr>
          <p:cNvPr id="5" name="標題 4">
            <a:extLst>
              <a:ext uri="{FF2B5EF4-FFF2-40B4-BE49-F238E27FC236}">
                <a16:creationId xmlns:a16="http://schemas.microsoft.com/office/drawing/2014/main" id="{97AC3B31-DF02-F247-9F9C-790A7C9CF1FF}"/>
              </a:ext>
            </a:extLst>
          </p:cNvPr>
          <p:cNvSpPr>
            <a:spLocks noGrp="1"/>
          </p:cNvSpPr>
          <p:nvPr>
            <p:ph type="title"/>
          </p:nvPr>
        </p:nvSpPr>
        <p:spPr>
          <a:xfrm>
            <a:off x="311700" y="234633"/>
            <a:ext cx="6062848" cy="615523"/>
          </a:xfrm>
          <a:noFill/>
        </p:spPr>
        <p:txBody>
          <a:bodyPr wrap="none" rtlCol="0">
            <a:spAutoFit/>
          </a:bodyPr>
          <a:lstStyle/>
          <a:p>
            <a:pPr>
              <a:buClr>
                <a:srgbClr val="000000"/>
              </a:buClr>
            </a:pPr>
            <a:r>
              <a:rPr lang="en-US" altLang="zh-TW" dirty="0"/>
              <a:t>The Design Thinking Mini Workshop</a:t>
            </a:r>
            <a:endParaRPr kumimoji="1" lang="zh-TW" altLang="en-US" sz="3200" dirty="0">
              <a:solidFill>
                <a:srgbClr val="000000"/>
              </a:solidFill>
              <a:latin typeface="PingFang TC Light" panose="020B0300000000000000" pitchFamily="34" charset="-120"/>
              <a:ea typeface="PingFang TC Light" panose="020B0300000000000000" pitchFamily="34" charset="-120"/>
            </a:endParaRPr>
          </a:p>
        </p:txBody>
      </p:sp>
      <p:sp>
        <p:nvSpPr>
          <p:cNvPr id="8" name="向右箭號 7">
            <a:extLst>
              <a:ext uri="{FF2B5EF4-FFF2-40B4-BE49-F238E27FC236}">
                <a16:creationId xmlns:a16="http://schemas.microsoft.com/office/drawing/2014/main" id="{2B088CC3-7356-3B48-8FF0-D5E8846E9B91}"/>
              </a:ext>
            </a:extLst>
          </p:cNvPr>
          <p:cNvSpPr/>
          <p:nvPr/>
        </p:nvSpPr>
        <p:spPr>
          <a:xfrm>
            <a:off x="4423719" y="2650609"/>
            <a:ext cx="296562" cy="210065"/>
          </a:xfrm>
          <a:prstGeom prst="rightArrow">
            <a:avLst/>
          </a:prstGeom>
          <a:solidFill>
            <a:srgbClr val="A3C1AD"/>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18" name="圖片 17">
            <a:extLst>
              <a:ext uri="{FF2B5EF4-FFF2-40B4-BE49-F238E27FC236}">
                <a16:creationId xmlns:a16="http://schemas.microsoft.com/office/drawing/2014/main" id="{B01DB49F-9FA2-474D-91DA-373450B22E18}"/>
              </a:ext>
            </a:extLst>
          </p:cNvPr>
          <p:cNvPicPr>
            <a:picLocks noChangeAspect="1"/>
          </p:cNvPicPr>
          <p:nvPr/>
        </p:nvPicPr>
        <p:blipFill rotWithShape="1">
          <a:blip r:embed="rId3">
            <a:alphaModFix amt="35000"/>
          </a:blip>
          <a:srcRect l="12292" t="30964" r="7418" b="36723"/>
          <a:stretch/>
        </p:blipFill>
        <p:spPr>
          <a:xfrm>
            <a:off x="386311" y="696660"/>
            <a:ext cx="8430489" cy="3505253"/>
          </a:xfrm>
          <a:prstGeom prst="rect">
            <a:avLst/>
          </a:prstGeom>
        </p:spPr>
      </p:pic>
      <p:sp>
        <p:nvSpPr>
          <p:cNvPr id="413" name="Google Shape;413;p26"/>
          <p:cNvSpPr txBox="1">
            <a:spLocks noGrp="1"/>
          </p:cNvSpPr>
          <p:nvPr>
            <p:ph type="body" idx="1"/>
          </p:nvPr>
        </p:nvSpPr>
        <p:spPr>
          <a:xfrm>
            <a:off x="0" y="4363374"/>
            <a:ext cx="9144000" cy="780125"/>
          </a:xfrm>
          <a:prstGeom prst="rect">
            <a:avLst/>
          </a:prstGeom>
          <a:solidFill>
            <a:srgbClr val="CA3356"/>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800"/>
              <a:buFont typeface="Arial"/>
              <a:buNone/>
            </a:pPr>
            <a:r>
              <a:rPr lang="zh-TW" sz="2000" dirty="0">
                <a:solidFill>
                  <a:srgbClr val="FFFFFF"/>
                </a:solidFill>
              </a:rPr>
              <a:t>同理：要創造有意義的創新，需要知道你的使用者、並關心他們的生活。</a:t>
            </a:r>
            <a:endParaRPr lang="en-US" altLang="zh-TW" sz="2000" dirty="0">
              <a:solidFill>
                <a:srgbClr val="FFFFFF"/>
              </a:solidFill>
            </a:endParaRPr>
          </a:p>
          <a:p>
            <a:pPr marL="0" indent="0"/>
            <a:r>
              <a:rPr lang="en-US" altLang="zh-TW" sz="2400" dirty="0">
                <a:solidFill>
                  <a:schemeClr val="bg1"/>
                </a:solidFill>
              </a:rPr>
              <a:t>Empathy: To create meaningful innovations, it's important to Get to know your users and care about their lives.</a:t>
            </a:r>
            <a:endParaRPr lang="en-US" altLang="zh-TW" sz="2800" dirty="0">
              <a:solidFill>
                <a:schemeClr val="bg1"/>
              </a:solidFill>
            </a:endParaRPr>
          </a:p>
          <a:p>
            <a:pPr marL="0" lvl="0" indent="0" algn="ctr" rtl="0">
              <a:lnSpc>
                <a:spcPct val="115000"/>
              </a:lnSpc>
              <a:spcBef>
                <a:spcPts val="0"/>
              </a:spcBef>
              <a:spcAft>
                <a:spcPts val="0"/>
              </a:spcAft>
              <a:buSzPts val="1800"/>
              <a:buFont typeface="Arial"/>
              <a:buNone/>
            </a:pPr>
            <a:endParaRPr sz="2000" dirty="0"/>
          </a:p>
        </p:txBody>
      </p:sp>
      <p:sp>
        <p:nvSpPr>
          <p:cNvPr id="414" name="Google Shape;414;p26"/>
          <p:cNvSpPr txBox="1"/>
          <p:nvPr/>
        </p:nvSpPr>
        <p:spPr>
          <a:xfrm>
            <a:off x="2309118" y="539600"/>
            <a:ext cx="4774064"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Microsoft JhengHei"/>
              <a:buNone/>
            </a:pPr>
            <a:r>
              <a:rPr lang="zh-TW" sz="3200" b="1" i="0" u="none" strike="noStrike" cap="none" dirty="0">
                <a:solidFill>
                  <a:srgbClr val="000000"/>
                </a:solidFill>
                <a:latin typeface="Microsoft JhengHei"/>
                <a:ea typeface="Microsoft JhengHei"/>
                <a:cs typeface="Microsoft JhengHei"/>
                <a:sym typeface="Microsoft JhengHei"/>
              </a:rPr>
              <a:t>Phase 1: Empathy</a:t>
            </a:r>
            <a:endParaRPr sz="3200" b="1" i="0" u="none" strike="noStrike" cap="none" dirty="0">
              <a:solidFill>
                <a:srgbClr val="000000"/>
              </a:solidFill>
              <a:latin typeface="Microsoft JhengHei"/>
              <a:ea typeface="Microsoft JhengHei"/>
              <a:cs typeface="Microsoft JhengHei"/>
              <a:sym typeface="Microsoft JhengHei"/>
            </a:endParaRPr>
          </a:p>
        </p:txBody>
      </p:sp>
      <p:sp>
        <p:nvSpPr>
          <p:cNvPr id="51" name="Google Shape;350;p22">
            <a:extLst>
              <a:ext uri="{FF2B5EF4-FFF2-40B4-BE49-F238E27FC236}">
                <a16:creationId xmlns:a16="http://schemas.microsoft.com/office/drawing/2014/main" id="{111605BE-0F16-2E40-B9E1-19E9D863D35B}"/>
              </a:ext>
            </a:extLst>
          </p:cNvPr>
          <p:cNvSpPr/>
          <p:nvPr/>
        </p:nvSpPr>
        <p:spPr>
          <a:xfrm>
            <a:off x="508782" y="1688048"/>
            <a:ext cx="1441200" cy="1441200"/>
          </a:xfrm>
          <a:prstGeom prst="ellipse">
            <a:avLst/>
          </a:prstGeom>
          <a:solidFill>
            <a:srgbClr val="FFFF00"/>
          </a:solidFill>
          <a:ln w="762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dirty="0">
                <a:solidFill>
                  <a:srgbClr val="000000"/>
                </a:solidFill>
                <a:latin typeface="Arial"/>
                <a:ea typeface="Arial"/>
                <a:cs typeface="Arial"/>
                <a:sym typeface="Arial"/>
              </a:rPr>
              <a:t>EMPATHY</a:t>
            </a:r>
            <a:endParaRPr dirty="0"/>
          </a:p>
        </p:txBody>
      </p:sp>
      <p:sp>
        <p:nvSpPr>
          <p:cNvPr id="52" name="Google Shape;351;p22">
            <a:extLst>
              <a:ext uri="{FF2B5EF4-FFF2-40B4-BE49-F238E27FC236}">
                <a16:creationId xmlns:a16="http://schemas.microsoft.com/office/drawing/2014/main" id="{21386FED-A9D2-8741-9F24-8416D828DEC5}"/>
              </a:ext>
            </a:extLst>
          </p:cNvPr>
          <p:cNvSpPr/>
          <p:nvPr/>
        </p:nvSpPr>
        <p:spPr>
          <a:xfrm>
            <a:off x="2146764" y="1688048"/>
            <a:ext cx="1441200" cy="1441200"/>
          </a:xfrm>
          <a:prstGeom prst="ellipse">
            <a:avLst/>
          </a:prstGeom>
          <a:solidFill>
            <a:schemeClr val="bg1">
              <a:lumMod val="95000"/>
            </a:schemeClr>
          </a:solidFill>
          <a:ln w="762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dirty="0">
                <a:solidFill>
                  <a:srgbClr val="000000"/>
                </a:solidFill>
                <a:latin typeface="Arial"/>
                <a:ea typeface="Arial"/>
                <a:cs typeface="Arial"/>
                <a:sym typeface="Arial"/>
              </a:rPr>
              <a:t>DEFINE</a:t>
            </a:r>
            <a:endParaRPr dirty="0"/>
          </a:p>
        </p:txBody>
      </p:sp>
      <p:sp>
        <p:nvSpPr>
          <p:cNvPr id="53" name="Google Shape;352;p22">
            <a:extLst>
              <a:ext uri="{FF2B5EF4-FFF2-40B4-BE49-F238E27FC236}">
                <a16:creationId xmlns:a16="http://schemas.microsoft.com/office/drawing/2014/main" id="{C8E3D98F-A026-9D46-86BA-228DF3C85DBD}"/>
              </a:ext>
            </a:extLst>
          </p:cNvPr>
          <p:cNvSpPr/>
          <p:nvPr/>
        </p:nvSpPr>
        <p:spPr>
          <a:xfrm>
            <a:off x="3784746" y="1688048"/>
            <a:ext cx="1441200" cy="1441200"/>
          </a:xfrm>
          <a:prstGeom prst="ellipse">
            <a:avLst/>
          </a:prstGeom>
          <a:solidFill>
            <a:schemeClr val="bg1">
              <a:lumMod val="95000"/>
            </a:schemeClr>
          </a:solidFill>
          <a:ln w="762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dirty="0">
                <a:solidFill>
                  <a:srgbClr val="000000"/>
                </a:solidFill>
                <a:latin typeface="Arial"/>
                <a:ea typeface="Arial"/>
                <a:cs typeface="Arial"/>
                <a:sym typeface="Arial"/>
              </a:rPr>
              <a:t>IDEATE</a:t>
            </a:r>
            <a:endParaRPr dirty="0"/>
          </a:p>
        </p:txBody>
      </p:sp>
      <p:sp>
        <p:nvSpPr>
          <p:cNvPr id="54" name="Google Shape;353;p22">
            <a:extLst>
              <a:ext uri="{FF2B5EF4-FFF2-40B4-BE49-F238E27FC236}">
                <a16:creationId xmlns:a16="http://schemas.microsoft.com/office/drawing/2014/main" id="{68620E61-61C7-C04B-922C-C9EB7D030398}"/>
              </a:ext>
            </a:extLst>
          </p:cNvPr>
          <p:cNvSpPr/>
          <p:nvPr/>
        </p:nvSpPr>
        <p:spPr>
          <a:xfrm>
            <a:off x="5422728" y="1688048"/>
            <a:ext cx="1441200" cy="1441200"/>
          </a:xfrm>
          <a:prstGeom prst="ellipse">
            <a:avLst/>
          </a:prstGeom>
          <a:solidFill>
            <a:schemeClr val="bg1">
              <a:lumMod val="95000"/>
            </a:schemeClr>
          </a:solidFill>
          <a:ln w="762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354;p22">
            <a:extLst>
              <a:ext uri="{FF2B5EF4-FFF2-40B4-BE49-F238E27FC236}">
                <a16:creationId xmlns:a16="http://schemas.microsoft.com/office/drawing/2014/main" id="{959DE776-5450-E241-9418-81A06778CD54}"/>
              </a:ext>
            </a:extLst>
          </p:cNvPr>
          <p:cNvSpPr/>
          <p:nvPr/>
        </p:nvSpPr>
        <p:spPr>
          <a:xfrm>
            <a:off x="7060710" y="1688048"/>
            <a:ext cx="1441200" cy="1441200"/>
          </a:xfrm>
          <a:prstGeom prst="ellipse">
            <a:avLst/>
          </a:prstGeom>
          <a:solidFill>
            <a:schemeClr val="bg1">
              <a:lumMod val="95000"/>
            </a:schemeClr>
          </a:solidFill>
          <a:ln w="762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dirty="0">
                <a:solidFill>
                  <a:srgbClr val="000000"/>
                </a:solidFill>
                <a:latin typeface="Arial"/>
                <a:ea typeface="Arial"/>
                <a:cs typeface="Arial"/>
                <a:sym typeface="Arial"/>
              </a:rPr>
              <a:t>TEST</a:t>
            </a:r>
            <a:endParaRPr dirty="0"/>
          </a:p>
        </p:txBody>
      </p:sp>
      <p:sp>
        <p:nvSpPr>
          <p:cNvPr id="56" name="Google Shape;355;p22">
            <a:extLst>
              <a:ext uri="{FF2B5EF4-FFF2-40B4-BE49-F238E27FC236}">
                <a16:creationId xmlns:a16="http://schemas.microsoft.com/office/drawing/2014/main" id="{502C460A-8B89-B74D-860C-F1573937BFB0}"/>
              </a:ext>
            </a:extLst>
          </p:cNvPr>
          <p:cNvSpPr txBox="1"/>
          <p:nvPr/>
        </p:nvSpPr>
        <p:spPr>
          <a:xfrm>
            <a:off x="5440420" y="2222798"/>
            <a:ext cx="1405800" cy="371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300"/>
              <a:buFont typeface="Arial"/>
              <a:buNone/>
            </a:pPr>
            <a:r>
              <a:rPr lang="zh-TW" sz="1300" b="0" i="0" u="none" strike="noStrike" cap="none" dirty="0">
                <a:solidFill>
                  <a:schemeClr val="dk1"/>
                </a:solidFill>
                <a:latin typeface="Arial"/>
                <a:ea typeface="Arial"/>
                <a:cs typeface="Arial"/>
                <a:sym typeface="Arial"/>
              </a:rPr>
              <a:t>PROTOTYPE</a:t>
            </a:r>
            <a:endParaRPr dirty="0"/>
          </a:p>
        </p:txBody>
      </p:sp>
      <p:cxnSp>
        <p:nvCxnSpPr>
          <p:cNvPr id="57" name="Google Shape;356;p22">
            <a:extLst>
              <a:ext uri="{FF2B5EF4-FFF2-40B4-BE49-F238E27FC236}">
                <a16:creationId xmlns:a16="http://schemas.microsoft.com/office/drawing/2014/main" id="{79AC015D-A503-A14B-812E-291A053CE603}"/>
              </a:ext>
            </a:extLst>
          </p:cNvPr>
          <p:cNvCxnSpPr/>
          <p:nvPr/>
        </p:nvCxnSpPr>
        <p:spPr>
          <a:xfrm>
            <a:off x="1770213" y="1764223"/>
            <a:ext cx="618600" cy="8700"/>
          </a:xfrm>
          <a:prstGeom prst="straightConnector1">
            <a:avLst/>
          </a:prstGeom>
          <a:noFill/>
          <a:ln w="9525" cap="flat" cmpd="sng">
            <a:solidFill>
              <a:schemeClr val="dk2"/>
            </a:solidFill>
            <a:prstDash val="solid"/>
            <a:round/>
            <a:headEnd type="none" w="sm" len="sm"/>
            <a:tailEnd type="triangle" w="lg" len="lg"/>
          </a:ln>
        </p:spPr>
      </p:cxnSp>
      <p:cxnSp>
        <p:nvCxnSpPr>
          <p:cNvPr id="58" name="Google Shape;357;p22">
            <a:extLst>
              <a:ext uri="{FF2B5EF4-FFF2-40B4-BE49-F238E27FC236}">
                <a16:creationId xmlns:a16="http://schemas.microsoft.com/office/drawing/2014/main" id="{96DA789D-F46F-DC43-9D6D-4AA1B23C2BE7}"/>
              </a:ext>
            </a:extLst>
          </p:cNvPr>
          <p:cNvCxnSpPr/>
          <p:nvPr/>
        </p:nvCxnSpPr>
        <p:spPr>
          <a:xfrm>
            <a:off x="3437290" y="1764223"/>
            <a:ext cx="598500" cy="8700"/>
          </a:xfrm>
          <a:prstGeom prst="straightConnector1">
            <a:avLst/>
          </a:prstGeom>
          <a:noFill/>
          <a:ln w="9525" cap="flat" cmpd="sng">
            <a:solidFill>
              <a:schemeClr val="dk2"/>
            </a:solidFill>
            <a:prstDash val="solid"/>
            <a:round/>
            <a:headEnd type="none" w="sm" len="sm"/>
            <a:tailEnd type="triangle" w="lg" len="lg"/>
          </a:ln>
        </p:spPr>
      </p:cxnSp>
      <p:cxnSp>
        <p:nvCxnSpPr>
          <p:cNvPr id="59" name="Google Shape;358;p22">
            <a:extLst>
              <a:ext uri="{FF2B5EF4-FFF2-40B4-BE49-F238E27FC236}">
                <a16:creationId xmlns:a16="http://schemas.microsoft.com/office/drawing/2014/main" id="{41FC1972-952D-564E-B874-603D7D3350E9}"/>
              </a:ext>
            </a:extLst>
          </p:cNvPr>
          <p:cNvCxnSpPr/>
          <p:nvPr/>
        </p:nvCxnSpPr>
        <p:spPr>
          <a:xfrm>
            <a:off x="5063164" y="1764223"/>
            <a:ext cx="579000" cy="8700"/>
          </a:xfrm>
          <a:prstGeom prst="straightConnector1">
            <a:avLst/>
          </a:prstGeom>
          <a:noFill/>
          <a:ln w="9525" cap="flat" cmpd="sng">
            <a:solidFill>
              <a:schemeClr val="dk2"/>
            </a:solidFill>
            <a:prstDash val="solid"/>
            <a:round/>
            <a:headEnd type="none" w="sm" len="sm"/>
            <a:tailEnd type="triangle" w="lg" len="lg"/>
          </a:ln>
        </p:spPr>
      </p:cxnSp>
      <p:cxnSp>
        <p:nvCxnSpPr>
          <p:cNvPr id="60" name="Google Shape;359;p22">
            <a:extLst>
              <a:ext uri="{FF2B5EF4-FFF2-40B4-BE49-F238E27FC236}">
                <a16:creationId xmlns:a16="http://schemas.microsoft.com/office/drawing/2014/main" id="{EDE439CA-D7A3-E644-B43C-44EAFA0840F7}"/>
              </a:ext>
            </a:extLst>
          </p:cNvPr>
          <p:cNvCxnSpPr/>
          <p:nvPr/>
        </p:nvCxnSpPr>
        <p:spPr>
          <a:xfrm>
            <a:off x="6662917" y="1764223"/>
            <a:ext cx="598500" cy="8700"/>
          </a:xfrm>
          <a:prstGeom prst="straightConnector1">
            <a:avLst/>
          </a:prstGeom>
          <a:noFill/>
          <a:ln w="9525" cap="flat" cmpd="sng">
            <a:solidFill>
              <a:schemeClr val="dk2"/>
            </a:solidFill>
            <a:prstDash val="solid"/>
            <a:round/>
            <a:headEnd type="none" w="sm" len="sm"/>
            <a:tailEnd type="triangle" w="lg" len="lg"/>
          </a:ln>
        </p:spPr>
      </p:cxnSp>
      <p:cxnSp>
        <p:nvCxnSpPr>
          <p:cNvPr id="61" name="Google Shape;360;p22">
            <a:extLst>
              <a:ext uri="{FF2B5EF4-FFF2-40B4-BE49-F238E27FC236}">
                <a16:creationId xmlns:a16="http://schemas.microsoft.com/office/drawing/2014/main" id="{D7ACED7A-E6CE-4941-81F8-95E984DBF801}"/>
              </a:ext>
            </a:extLst>
          </p:cNvPr>
          <p:cNvCxnSpPr/>
          <p:nvPr/>
        </p:nvCxnSpPr>
        <p:spPr>
          <a:xfrm>
            <a:off x="1749519" y="3044373"/>
            <a:ext cx="618600" cy="8700"/>
          </a:xfrm>
          <a:prstGeom prst="straightConnector1">
            <a:avLst/>
          </a:prstGeom>
          <a:noFill/>
          <a:ln w="9525" cap="flat" cmpd="sng">
            <a:solidFill>
              <a:schemeClr val="dk2"/>
            </a:solidFill>
            <a:prstDash val="solid"/>
            <a:round/>
            <a:headEnd type="triangle" w="lg" len="lg"/>
            <a:tailEnd type="none" w="sm" len="sm"/>
          </a:ln>
        </p:spPr>
      </p:cxnSp>
      <p:cxnSp>
        <p:nvCxnSpPr>
          <p:cNvPr id="62" name="Google Shape;361;p22">
            <a:extLst>
              <a:ext uri="{FF2B5EF4-FFF2-40B4-BE49-F238E27FC236}">
                <a16:creationId xmlns:a16="http://schemas.microsoft.com/office/drawing/2014/main" id="{D0780EBF-09F4-9D40-9F0A-9CDA176A0A13}"/>
              </a:ext>
            </a:extLst>
          </p:cNvPr>
          <p:cNvCxnSpPr/>
          <p:nvPr/>
        </p:nvCxnSpPr>
        <p:spPr>
          <a:xfrm>
            <a:off x="3417267" y="3044373"/>
            <a:ext cx="598500" cy="8700"/>
          </a:xfrm>
          <a:prstGeom prst="straightConnector1">
            <a:avLst/>
          </a:prstGeom>
          <a:noFill/>
          <a:ln w="9525" cap="flat" cmpd="sng">
            <a:solidFill>
              <a:schemeClr val="dk2"/>
            </a:solidFill>
            <a:prstDash val="solid"/>
            <a:round/>
            <a:headEnd type="triangle" w="lg" len="lg"/>
            <a:tailEnd type="none" w="sm" len="sm"/>
          </a:ln>
        </p:spPr>
      </p:cxnSp>
      <p:cxnSp>
        <p:nvCxnSpPr>
          <p:cNvPr id="63" name="Google Shape;362;p22">
            <a:extLst>
              <a:ext uri="{FF2B5EF4-FFF2-40B4-BE49-F238E27FC236}">
                <a16:creationId xmlns:a16="http://schemas.microsoft.com/office/drawing/2014/main" id="{4E820547-C0FB-B84F-8043-27D55532C4CF}"/>
              </a:ext>
            </a:extLst>
          </p:cNvPr>
          <p:cNvCxnSpPr/>
          <p:nvPr/>
        </p:nvCxnSpPr>
        <p:spPr>
          <a:xfrm>
            <a:off x="5043792" y="3044373"/>
            <a:ext cx="579000" cy="8700"/>
          </a:xfrm>
          <a:prstGeom prst="straightConnector1">
            <a:avLst/>
          </a:prstGeom>
          <a:noFill/>
          <a:ln w="9525" cap="flat" cmpd="sng">
            <a:solidFill>
              <a:schemeClr val="dk2"/>
            </a:solidFill>
            <a:prstDash val="solid"/>
            <a:round/>
            <a:headEnd type="triangle" w="lg" len="lg"/>
            <a:tailEnd type="none" w="sm" len="sm"/>
          </a:ln>
        </p:spPr>
      </p:cxnSp>
      <p:cxnSp>
        <p:nvCxnSpPr>
          <p:cNvPr id="64" name="Google Shape;363;p22">
            <a:extLst>
              <a:ext uri="{FF2B5EF4-FFF2-40B4-BE49-F238E27FC236}">
                <a16:creationId xmlns:a16="http://schemas.microsoft.com/office/drawing/2014/main" id="{0C160CDB-5E14-7845-9095-1D8EB43E66F4}"/>
              </a:ext>
            </a:extLst>
          </p:cNvPr>
          <p:cNvCxnSpPr/>
          <p:nvPr/>
        </p:nvCxnSpPr>
        <p:spPr>
          <a:xfrm>
            <a:off x="6642894" y="3044373"/>
            <a:ext cx="598500" cy="8700"/>
          </a:xfrm>
          <a:prstGeom prst="straightConnector1">
            <a:avLst/>
          </a:prstGeom>
          <a:noFill/>
          <a:ln w="9525" cap="flat" cmpd="sng">
            <a:solidFill>
              <a:schemeClr val="dk2"/>
            </a:solidFill>
            <a:prstDash val="solid"/>
            <a:round/>
            <a:headEnd type="triangle" w="lg" len="lg"/>
            <a:tailEnd type="none" w="sm" len="sm"/>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530036C0-AC29-5148-9C5D-F862CBCCFFB8}"/>
              </a:ext>
            </a:extLst>
          </p:cNvPr>
          <p:cNvSpPr>
            <a:spLocks noGrp="1"/>
          </p:cNvSpPr>
          <p:nvPr>
            <p:ph type="title"/>
          </p:nvPr>
        </p:nvSpPr>
        <p:spPr>
          <a:xfrm>
            <a:off x="628650" y="553245"/>
            <a:ext cx="7886700" cy="619571"/>
          </a:xfrm>
        </p:spPr>
        <p:txBody>
          <a:bodyPr>
            <a:noAutofit/>
          </a:bodyPr>
          <a:lstStyle/>
          <a:p>
            <a:r>
              <a:rPr lang="en-US" altLang="zh-TW" dirty="0"/>
              <a:t>The first step of empathy: </a:t>
            </a:r>
            <a:r>
              <a:rPr lang="en-US" altLang="zh-TW" dirty="0">
                <a:solidFill>
                  <a:srgbClr val="C00000"/>
                </a:solidFill>
              </a:rPr>
              <a:t>Interview.</a:t>
            </a:r>
            <a:endParaRPr lang="zh-TW" altLang="en-US" dirty="0">
              <a:solidFill>
                <a:srgbClr val="C00000"/>
              </a:solidFill>
            </a:endParaRPr>
          </a:p>
        </p:txBody>
      </p:sp>
      <p:pic>
        <p:nvPicPr>
          <p:cNvPr id="2" name="圖片 1">
            <a:extLst>
              <a:ext uri="{FF2B5EF4-FFF2-40B4-BE49-F238E27FC236}">
                <a16:creationId xmlns:a16="http://schemas.microsoft.com/office/drawing/2014/main" id="{6E06D7DD-46A9-8C4A-B75B-C5A2BF221D99}"/>
              </a:ext>
            </a:extLst>
          </p:cNvPr>
          <p:cNvPicPr>
            <a:picLocks noChangeAspect="1"/>
          </p:cNvPicPr>
          <p:nvPr/>
        </p:nvPicPr>
        <p:blipFill rotWithShape="1">
          <a:blip r:embed="rId2"/>
          <a:srcRect l="693" t="-5344" b="39167"/>
          <a:stretch/>
        </p:blipFill>
        <p:spPr>
          <a:xfrm>
            <a:off x="1869888" y="1782188"/>
            <a:ext cx="7274112" cy="3361312"/>
          </a:xfrm>
          <a:prstGeom prst="rect">
            <a:avLst/>
          </a:prstGeom>
        </p:spPr>
      </p:pic>
      <p:pic>
        <p:nvPicPr>
          <p:cNvPr id="11" name="圖形 10">
            <a:extLst>
              <a:ext uri="{FF2B5EF4-FFF2-40B4-BE49-F238E27FC236}">
                <a16:creationId xmlns:a16="http://schemas.microsoft.com/office/drawing/2014/main" id="{3B6664DD-C3F5-3948-87E6-27C3BE99B4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92486" y="1162617"/>
            <a:ext cx="2011431" cy="2011431"/>
          </a:xfrm>
          <a:prstGeom prst="rect">
            <a:avLst/>
          </a:prstGeom>
        </p:spPr>
      </p:pic>
      <p:sp>
        <p:nvSpPr>
          <p:cNvPr id="12" name="Google Shape;423;p27">
            <a:extLst>
              <a:ext uri="{FF2B5EF4-FFF2-40B4-BE49-F238E27FC236}">
                <a16:creationId xmlns:a16="http://schemas.microsoft.com/office/drawing/2014/main" id="{23CC58A4-FD52-4B65-87B3-C79852CD52A0}"/>
              </a:ext>
            </a:extLst>
          </p:cNvPr>
          <p:cNvSpPr txBox="1"/>
          <p:nvPr/>
        </p:nvSpPr>
        <p:spPr>
          <a:xfrm>
            <a:off x="628650" y="1162617"/>
            <a:ext cx="3863837" cy="825209"/>
          </a:xfrm>
          <a:prstGeom prst="rect">
            <a:avLst/>
          </a:prstGeom>
          <a:noFill/>
          <a:ln>
            <a:noFill/>
          </a:ln>
        </p:spPr>
        <p:txBody>
          <a:bodyPr spcFirstLastPara="1" wrap="square" lIns="91425" tIns="91425" rIns="91425" bIns="91425" anchor="t" anchorCtr="0">
            <a:noAutofit/>
          </a:bodyPr>
          <a:lstStyle/>
          <a:p>
            <a:pPr lvl="0">
              <a:buClr>
                <a:schemeClr val="dk1"/>
              </a:buClr>
              <a:buSzPts val="2800"/>
            </a:pPr>
            <a:r>
              <a:rPr lang="en-US" altLang="zh-TW" sz="1800" dirty="0">
                <a:solidFill>
                  <a:schemeClr val="bg1">
                    <a:lumMod val="75000"/>
                  </a:schemeClr>
                </a:solidFill>
              </a:rPr>
              <a:t>Start with empathy to design useful and meaningful things for group member.</a:t>
            </a:r>
            <a:endParaRPr lang="en-US" altLang="zh-TW" sz="2800" u="none" strike="noStrike" cap="none" dirty="0">
              <a:solidFill>
                <a:schemeClr val="bg1">
                  <a:lumMod val="75000"/>
                </a:schemeClr>
              </a:solidFill>
              <a:latin typeface="PingFang TC" panose="020B0400000000000000" pitchFamily="34" charset="-120"/>
              <a:ea typeface="PingFang TC" panose="020B0400000000000000" pitchFamily="34" charset="-120"/>
              <a:cs typeface="Microsoft JhengHei"/>
              <a:sym typeface="Microsoft JhengHei"/>
            </a:endParaRPr>
          </a:p>
          <a:p>
            <a:pPr marL="0" marR="0" lvl="0" indent="0" algn="l" rtl="0">
              <a:lnSpc>
                <a:spcPct val="100000"/>
              </a:lnSpc>
              <a:spcBef>
                <a:spcPts val="0"/>
              </a:spcBef>
              <a:spcAft>
                <a:spcPts val="0"/>
              </a:spcAft>
              <a:buClr>
                <a:schemeClr val="dk1"/>
              </a:buClr>
              <a:buSzPts val="2800"/>
              <a:buFont typeface="Microsoft JhengHei"/>
              <a:buNone/>
            </a:pPr>
            <a:endParaRPr lang="en-US" altLang="zh-TW" sz="2000" u="none" strike="noStrike" cap="none" dirty="0">
              <a:solidFill>
                <a:schemeClr val="bg1">
                  <a:lumMod val="65000"/>
                </a:schemeClr>
              </a:solidFill>
              <a:latin typeface="PingFang TC" panose="020B0400000000000000" pitchFamily="34" charset="-120"/>
              <a:ea typeface="PingFang TC" panose="020B0400000000000000" pitchFamily="34" charset="-120"/>
              <a:cs typeface="Microsoft JhengHei"/>
              <a:sym typeface="Microsoft JhengHei"/>
            </a:endParaRPr>
          </a:p>
          <a:p>
            <a:pPr marL="0" marR="0" lvl="0" indent="0" algn="l" rtl="0">
              <a:lnSpc>
                <a:spcPct val="100000"/>
              </a:lnSpc>
              <a:spcBef>
                <a:spcPts val="0"/>
              </a:spcBef>
              <a:spcAft>
                <a:spcPts val="0"/>
              </a:spcAft>
              <a:buClr>
                <a:schemeClr val="dk1"/>
              </a:buClr>
              <a:buSzPts val="2800"/>
              <a:buFont typeface="Microsoft JhengHei"/>
              <a:buNone/>
            </a:pPr>
            <a:endParaRPr sz="2000" dirty="0">
              <a:solidFill>
                <a:schemeClr val="bg1">
                  <a:lumMod val="65000"/>
                </a:schemeClr>
              </a:solidFill>
              <a:latin typeface="PingFang TC" panose="020B0400000000000000" pitchFamily="34" charset="-120"/>
              <a:ea typeface="PingFang TC" panose="020B0400000000000000" pitchFamily="34" charset="-120"/>
            </a:endParaRPr>
          </a:p>
        </p:txBody>
      </p:sp>
    </p:spTree>
    <p:extLst>
      <p:ext uri="{BB962C8B-B14F-4D97-AF65-F5344CB8AC3E}">
        <p14:creationId xmlns:p14="http://schemas.microsoft.com/office/powerpoint/2010/main" val="18117394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530036C0-AC29-5148-9C5D-F862CBCCFFB8}"/>
              </a:ext>
            </a:extLst>
          </p:cNvPr>
          <p:cNvSpPr>
            <a:spLocks noGrp="1"/>
          </p:cNvSpPr>
          <p:nvPr>
            <p:ph type="title"/>
          </p:nvPr>
        </p:nvSpPr>
        <p:spPr>
          <a:xfrm>
            <a:off x="628650" y="553245"/>
            <a:ext cx="7886700" cy="619571"/>
          </a:xfrm>
        </p:spPr>
        <p:txBody>
          <a:bodyPr>
            <a:normAutofit fontScale="90000"/>
          </a:bodyPr>
          <a:lstStyle/>
          <a:p>
            <a:r>
              <a:rPr lang="en-US" altLang="zh-TW" dirty="0"/>
              <a:t>We've collected many ideas about what the group member think about the wallet.</a:t>
            </a:r>
            <a:endParaRPr lang="zh-TW" altLang="en-US" dirty="0">
              <a:solidFill>
                <a:srgbClr val="C00000"/>
              </a:solidFill>
            </a:endParaRPr>
          </a:p>
        </p:txBody>
      </p:sp>
      <p:sp>
        <p:nvSpPr>
          <p:cNvPr id="9" name="文字方塊 8">
            <a:extLst>
              <a:ext uri="{FF2B5EF4-FFF2-40B4-BE49-F238E27FC236}">
                <a16:creationId xmlns:a16="http://schemas.microsoft.com/office/drawing/2014/main" id="{F65667C0-A022-A14D-94D8-0BF6B0B0BB3A}"/>
              </a:ext>
            </a:extLst>
          </p:cNvPr>
          <p:cNvSpPr txBox="1"/>
          <p:nvPr/>
        </p:nvSpPr>
        <p:spPr>
          <a:xfrm rot="1398521">
            <a:off x="3094594" y="1891014"/>
            <a:ext cx="3927335" cy="584775"/>
          </a:xfrm>
          <a:prstGeom prst="rect">
            <a:avLst/>
          </a:prstGeom>
          <a:noFill/>
        </p:spPr>
        <p:txBody>
          <a:bodyPr wrap="square" rtlCol="0">
            <a:spAutoFit/>
          </a:bodyPr>
          <a:lstStyle/>
          <a:p>
            <a:pPr algn="ctr"/>
            <a:r>
              <a:rPr kumimoji="1" lang="en-US" altLang="zh-TW" sz="3200" dirty="0">
                <a:solidFill>
                  <a:schemeClr val="bg1">
                    <a:lumMod val="65000"/>
                  </a:schemeClr>
                </a:solidFill>
              </a:rPr>
              <a:t>CONVERGENT</a:t>
            </a:r>
            <a:endParaRPr kumimoji="1" lang="zh-TW" altLang="en-US" sz="3200" dirty="0">
              <a:solidFill>
                <a:schemeClr val="bg1">
                  <a:lumMod val="65000"/>
                </a:schemeClr>
              </a:solidFill>
            </a:endParaRPr>
          </a:p>
        </p:txBody>
      </p:sp>
      <p:grpSp>
        <p:nvGrpSpPr>
          <p:cNvPr id="37" name="群組 36">
            <a:extLst>
              <a:ext uri="{FF2B5EF4-FFF2-40B4-BE49-F238E27FC236}">
                <a16:creationId xmlns:a16="http://schemas.microsoft.com/office/drawing/2014/main" id="{A4B1FDBB-18BD-7D46-A189-1404107C95EA}"/>
              </a:ext>
            </a:extLst>
          </p:cNvPr>
          <p:cNvGrpSpPr/>
          <p:nvPr/>
        </p:nvGrpSpPr>
        <p:grpSpPr>
          <a:xfrm>
            <a:off x="-12233" y="1669116"/>
            <a:ext cx="6697987" cy="2874632"/>
            <a:chOff x="-12233" y="1669116"/>
            <a:chExt cx="6697987" cy="2874632"/>
          </a:xfrm>
        </p:grpSpPr>
        <p:pic>
          <p:nvPicPr>
            <p:cNvPr id="36" name="圖片 35">
              <a:extLst>
                <a:ext uri="{FF2B5EF4-FFF2-40B4-BE49-F238E27FC236}">
                  <a16:creationId xmlns:a16="http://schemas.microsoft.com/office/drawing/2014/main" id="{CF838108-8A72-2043-8998-0554D651078A}"/>
                </a:ext>
              </a:extLst>
            </p:cNvPr>
            <p:cNvPicPr>
              <a:picLocks noChangeAspect="1"/>
            </p:cNvPicPr>
            <p:nvPr/>
          </p:nvPicPr>
          <p:blipFill>
            <a:blip r:embed="rId2"/>
            <a:stretch>
              <a:fillRect/>
            </a:stretch>
          </p:blipFill>
          <p:spPr>
            <a:xfrm>
              <a:off x="-12233" y="1669116"/>
              <a:ext cx="6697987" cy="2874632"/>
            </a:xfrm>
            <a:prstGeom prst="rect">
              <a:avLst/>
            </a:prstGeom>
          </p:spPr>
        </p:pic>
        <p:sp>
          <p:nvSpPr>
            <p:cNvPr id="6" name="文字方塊 5">
              <a:extLst>
                <a:ext uri="{FF2B5EF4-FFF2-40B4-BE49-F238E27FC236}">
                  <a16:creationId xmlns:a16="http://schemas.microsoft.com/office/drawing/2014/main" id="{9FFDE8EB-6DA9-7543-9BBF-FC03A8C6E4B5}"/>
                </a:ext>
              </a:extLst>
            </p:cNvPr>
            <p:cNvSpPr txBox="1"/>
            <p:nvPr/>
          </p:nvSpPr>
          <p:spPr>
            <a:xfrm rot="20167255">
              <a:off x="94903" y="1844486"/>
              <a:ext cx="3200552" cy="584775"/>
            </a:xfrm>
            <a:prstGeom prst="rect">
              <a:avLst/>
            </a:prstGeom>
            <a:noFill/>
          </p:spPr>
          <p:txBody>
            <a:bodyPr wrap="square" rtlCol="0">
              <a:spAutoFit/>
            </a:bodyPr>
            <a:lstStyle/>
            <a:p>
              <a:pPr algn="ctr"/>
              <a:r>
                <a:rPr kumimoji="1" lang="en-US" altLang="zh-TW" sz="3200" dirty="0">
                  <a:solidFill>
                    <a:schemeClr val="bg1">
                      <a:lumMod val="65000"/>
                    </a:schemeClr>
                  </a:solidFill>
                </a:rPr>
                <a:t>DIVERGENT</a:t>
              </a:r>
              <a:endParaRPr kumimoji="1" lang="zh-TW" altLang="en-US" sz="3200" dirty="0">
                <a:solidFill>
                  <a:schemeClr val="bg1">
                    <a:lumMod val="65000"/>
                  </a:schemeClr>
                </a:solidFill>
              </a:endParaRPr>
            </a:p>
          </p:txBody>
        </p:sp>
        <p:sp>
          <p:nvSpPr>
            <p:cNvPr id="12" name="橢圓 11">
              <a:extLst>
                <a:ext uri="{FF2B5EF4-FFF2-40B4-BE49-F238E27FC236}">
                  <a16:creationId xmlns:a16="http://schemas.microsoft.com/office/drawing/2014/main" id="{789929C9-2BE7-9B4D-9A01-CCD627DD4708}"/>
                </a:ext>
              </a:extLst>
            </p:cNvPr>
            <p:cNvSpPr/>
            <p:nvPr/>
          </p:nvSpPr>
          <p:spPr>
            <a:xfrm>
              <a:off x="2179247" y="2307096"/>
              <a:ext cx="285653" cy="2856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3" name="橢圓 12">
              <a:extLst>
                <a:ext uri="{FF2B5EF4-FFF2-40B4-BE49-F238E27FC236}">
                  <a16:creationId xmlns:a16="http://schemas.microsoft.com/office/drawing/2014/main" id="{C5F69A9F-6EDD-0B42-A38B-071799849590}"/>
                </a:ext>
              </a:extLst>
            </p:cNvPr>
            <p:cNvSpPr/>
            <p:nvPr/>
          </p:nvSpPr>
          <p:spPr>
            <a:xfrm>
              <a:off x="2258744" y="2829040"/>
              <a:ext cx="432320" cy="432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橢圓 13">
              <a:extLst>
                <a:ext uri="{FF2B5EF4-FFF2-40B4-BE49-F238E27FC236}">
                  <a16:creationId xmlns:a16="http://schemas.microsoft.com/office/drawing/2014/main" id="{76D74A97-FC97-2541-BFA7-62BC605C86A8}"/>
                </a:ext>
              </a:extLst>
            </p:cNvPr>
            <p:cNvSpPr/>
            <p:nvPr/>
          </p:nvSpPr>
          <p:spPr>
            <a:xfrm>
              <a:off x="1786849" y="2678252"/>
              <a:ext cx="301576" cy="3015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5" name="橢圓 14">
              <a:extLst>
                <a:ext uri="{FF2B5EF4-FFF2-40B4-BE49-F238E27FC236}">
                  <a16:creationId xmlns:a16="http://schemas.microsoft.com/office/drawing/2014/main" id="{C475F3C6-C351-6A40-984F-4300DB1DFCCD}"/>
                </a:ext>
              </a:extLst>
            </p:cNvPr>
            <p:cNvSpPr/>
            <p:nvPr/>
          </p:nvSpPr>
          <p:spPr>
            <a:xfrm>
              <a:off x="960460" y="2783897"/>
              <a:ext cx="577475" cy="5774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6" name="橢圓 15">
              <a:extLst>
                <a:ext uri="{FF2B5EF4-FFF2-40B4-BE49-F238E27FC236}">
                  <a16:creationId xmlns:a16="http://schemas.microsoft.com/office/drawing/2014/main" id="{17D91D7D-593E-EC4D-9409-C695BEA6BC77}"/>
                </a:ext>
              </a:extLst>
            </p:cNvPr>
            <p:cNvSpPr/>
            <p:nvPr/>
          </p:nvSpPr>
          <p:spPr>
            <a:xfrm>
              <a:off x="1759195" y="3261360"/>
              <a:ext cx="550754" cy="5507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7" name="橢圓 16">
              <a:extLst>
                <a:ext uri="{FF2B5EF4-FFF2-40B4-BE49-F238E27FC236}">
                  <a16:creationId xmlns:a16="http://schemas.microsoft.com/office/drawing/2014/main" id="{12618A89-F205-F841-AF19-808ABEDBBFA4}"/>
                </a:ext>
              </a:extLst>
            </p:cNvPr>
            <p:cNvSpPr/>
            <p:nvPr/>
          </p:nvSpPr>
          <p:spPr>
            <a:xfrm>
              <a:off x="2603403" y="3508481"/>
              <a:ext cx="301576" cy="3015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8" name="橢圓 17">
              <a:extLst>
                <a:ext uri="{FF2B5EF4-FFF2-40B4-BE49-F238E27FC236}">
                  <a16:creationId xmlns:a16="http://schemas.microsoft.com/office/drawing/2014/main" id="{B6BE54DC-2E78-7740-9812-BD35A1FBBF1E}"/>
                </a:ext>
              </a:extLst>
            </p:cNvPr>
            <p:cNvSpPr/>
            <p:nvPr/>
          </p:nvSpPr>
          <p:spPr>
            <a:xfrm>
              <a:off x="2786007" y="1990109"/>
              <a:ext cx="550754" cy="5507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9" name="橢圓 18">
              <a:extLst>
                <a:ext uri="{FF2B5EF4-FFF2-40B4-BE49-F238E27FC236}">
                  <a16:creationId xmlns:a16="http://schemas.microsoft.com/office/drawing/2014/main" id="{1E422FCC-1432-5244-8DDF-D459F3FABBE3}"/>
                </a:ext>
              </a:extLst>
            </p:cNvPr>
            <p:cNvSpPr/>
            <p:nvPr/>
          </p:nvSpPr>
          <p:spPr>
            <a:xfrm>
              <a:off x="2998852" y="2939800"/>
              <a:ext cx="369271" cy="3692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0" name="橢圓 19">
              <a:extLst>
                <a:ext uri="{FF2B5EF4-FFF2-40B4-BE49-F238E27FC236}">
                  <a16:creationId xmlns:a16="http://schemas.microsoft.com/office/drawing/2014/main" id="{5E4D9AA0-C4DD-E54A-9506-D14BEE021C6F}"/>
                </a:ext>
              </a:extLst>
            </p:cNvPr>
            <p:cNvSpPr/>
            <p:nvPr/>
          </p:nvSpPr>
          <p:spPr>
            <a:xfrm>
              <a:off x="3061384" y="3906000"/>
              <a:ext cx="306739" cy="3067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橢圓 20">
              <a:extLst>
                <a:ext uri="{FF2B5EF4-FFF2-40B4-BE49-F238E27FC236}">
                  <a16:creationId xmlns:a16="http://schemas.microsoft.com/office/drawing/2014/main" id="{3B5A38E0-1EDD-3F47-9B69-B41496A6ED75}"/>
                </a:ext>
              </a:extLst>
            </p:cNvPr>
            <p:cNvSpPr/>
            <p:nvPr/>
          </p:nvSpPr>
          <p:spPr>
            <a:xfrm>
              <a:off x="3699128" y="2441961"/>
              <a:ext cx="301576" cy="3015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2" name="橢圓 21">
              <a:extLst>
                <a:ext uri="{FF2B5EF4-FFF2-40B4-BE49-F238E27FC236}">
                  <a16:creationId xmlns:a16="http://schemas.microsoft.com/office/drawing/2014/main" id="{BFAE5D2D-78C1-1142-9E20-02C0C64A0DCC}"/>
                </a:ext>
              </a:extLst>
            </p:cNvPr>
            <p:cNvSpPr/>
            <p:nvPr/>
          </p:nvSpPr>
          <p:spPr>
            <a:xfrm>
              <a:off x="3803561" y="3353844"/>
              <a:ext cx="205103" cy="2051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3" name="橢圓 22">
              <a:extLst>
                <a:ext uri="{FF2B5EF4-FFF2-40B4-BE49-F238E27FC236}">
                  <a16:creationId xmlns:a16="http://schemas.microsoft.com/office/drawing/2014/main" id="{0B4957D3-4451-314D-9410-ADC924430ABD}"/>
                </a:ext>
              </a:extLst>
            </p:cNvPr>
            <p:cNvSpPr/>
            <p:nvPr/>
          </p:nvSpPr>
          <p:spPr>
            <a:xfrm>
              <a:off x="4310086" y="3604954"/>
              <a:ext cx="205103" cy="2051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4" name="橢圓 23">
              <a:extLst>
                <a:ext uri="{FF2B5EF4-FFF2-40B4-BE49-F238E27FC236}">
                  <a16:creationId xmlns:a16="http://schemas.microsoft.com/office/drawing/2014/main" id="{555D429D-56F6-234B-8C1E-272E34373199}"/>
                </a:ext>
              </a:extLst>
            </p:cNvPr>
            <p:cNvSpPr/>
            <p:nvPr/>
          </p:nvSpPr>
          <p:spPr>
            <a:xfrm>
              <a:off x="5044542" y="2881848"/>
              <a:ext cx="199220" cy="1992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5" name="橢圓 24">
              <a:extLst>
                <a:ext uri="{FF2B5EF4-FFF2-40B4-BE49-F238E27FC236}">
                  <a16:creationId xmlns:a16="http://schemas.microsoft.com/office/drawing/2014/main" id="{7B7A2290-8766-F84C-8AA6-6ABACE152FEC}"/>
                </a:ext>
              </a:extLst>
            </p:cNvPr>
            <p:cNvSpPr/>
            <p:nvPr/>
          </p:nvSpPr>
          <p:spPr>
            <a:xfrm>
              <a:off x="4416253" y="2897880"/>
              <a:ext cx="294640" cy="2946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6" name="橢圓 25">
              <a:extLst>
                <a:ext uri="{FF2B5EF4-FFF2-40B4-BE49-F238E27FC236}">
                  <a16:creationId xmlns:a16="http://schemas.microsoft.com/office/drawing/2014/main" id="{F266C991-B42F-1940-82C9-AD8BFCFDC64D}"/>
                </a:ext>
              </a:extLst>
            </p:cNvPr>
            <p:cNvSpPr/>
            <p:nvPr/>
          </p:nvSpPr>
          <p:spPr>
            <a:xfrm>
              <a:off x="2767241" y="2642644"/>
              <a:ext cx="205103" cy="2051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7" name="橢圓 26">
              <a:extLst>
                <a:ext uri="{FF2B5EF4-FFF2-40B4-BE49-F238E27FC236}">
                  <a16:creationId xmlns:a16="http://schemas.microsoft.com/office/drawing/2014/main" id="{2FB9EB1C-036C-9047-A003-DC7C3AB67EFC}"/>
                </a:ext>
              </a:extLst>
            </p:cNvPr>
            <p:cNvSpPr/>
            <p:nvPr/>
          </p:nvSpPr>
          <p:spPr>
            <a:xfrm>
              <a:off x="5517338" y="3162708"/>
              <a:ext cx="147864" cy="1478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cxnSp>
        <p:nvCxnSpPr>
          <p:cNvPr id="40" name="直線箭頭接點 39">
            <a:extLst>
              <a:ext uri="{FF2B5EF4-FFF2-40B4-BE49-F238E27FC236}">
                <a16:creationId xmlns:a16="http://schemas.microsoft.com/office/drawing/2014/main" id="{8C2D051D-5F9D-2F4B-BCBC-33424E2E6E30}"/>
              </a:ext>
            </a:extLst>
          </p:cNvPr>
          <p:cNvCxnSpPr>
            <a:cxnSpLocks/>
            <a:stCxn id="36" idx="1"/>
          </p:cNvCxnSpPr>
          <p:nvPr/>
        </p:nvCxnSpPr>
        <p:spPr>
          <a:xfrm>
            <a:off x="-12233" y="3106432"/>
            <a:ext cx="6989594" cy="6509"/>
          </a:xfrm>
          <a:prstGeom prst="straightConnector1">
            <a:avLst/>
          </a:prstGeom>
          <a:ln w="50800" cmpd="thickThin">
            <a:solidFill>
              <a:schemeClr val="bg2">
                <a:lumMod val="75000"/>
              </a:schemeClr>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8" name="文字方塊 37">
            <a:extLst>
              <a:ext uri="{FF2B5EF4-FFF2-40B4-BE49-F238E27FC236}">
                <a16:creationId xmlns:a16="http://schemas.microsoft.com/office/drawing/2014/main" id="{BC81A757-EAB8-AF44-9DB4-70013D6A08AB}"/>
              </a:ext>
            </a:extLst>
          </p:cNvPr>
          <p:cNvSpPr txBox="1"/>
          <p:nvPr/>
        </p:nvSpPr>
        <p:spPr>
          <a:xfrm>
            <a:off x="2229112" y="2591872"/>
            <a:ext cx="2095446" cy="1015663"/>
          </a:xfrm>
          <a:prstGeom prst="rect">
            <a:avLst/>
          </a:prstGeom>
          <a:noFill/>
        </p:spPr>
        <p:txBody>
          <a:bodyPr wrap="none" rtlCol="0">
            <a:spAutoFit/>
          </a:bodyPr>
          <a:lstStyle/>
          <a:p>
            <a:pPr algn="ctr"/>
            <a:r>
              <a:rPr kumimoji="1" lang="en-US" altLang="zh-CN" sz="6000" dirty="0">
                <a:latin typeface="PingFang TC Light" panose="020B0300000000000000" pitchFamily="34" charset="-120"/>
                <a:ea typeface="PingFang TC Light" panose="020B0300000000000000" pitchFamily="34" charset="-120"/>
              </a:rPr>
              <a:t>Ideas</a:t>
            </a:r>
            <a:endParaRPr kumimoji="1" lang="zh-TW" altLang="en-US" sz="6000" dirty="0">
              <a:latin typeface="PingFang TC Light" panose="020B0300000000000000" pitchFamily="34" charset="-120"/>
              <a:ea typeface="PingFang TC Light" panose="020B0300000000000000" pitchFamily="34" charset="-120"/>
            </a:endParaRPr>
          </a:p>
        </p:txBody>
      </p:sp>
      <p:sp>
        <p:nvSpPr>
          <p:cNvPr id="43" name="文字方塊 42">
            <a:extLst>
              <a:ext uri="{FF2B5EF4-FFF2-40B4-BE49-F238E27FC236}">
                <a16:creationId xmlns:a16="http://schemas.microsoft.com/office/drawing/2014/main" id="{C21B35D3-2F77-7B48-B2BD-37841D9C7AF4}"/>
              </a:ext>
            </a:extLst>
          </p:cNvPr>
          <p:cNvSpPr txBox="1"/>
          <p:nvPr/>
        </p:nvSpPr>
        <p:spPr>
          <a:xfrm>
            <a:off x="7136329" y="2777614"/>
            <a:ext cx="1832553" cy="600164"/>
          </a:xfrm>
          <a:prstGeom prst="rect">
            <a:avLst/>
          </a:prstGeom>
          <a:noFill/>
        </p:spPr>
        <p:txBody>
          <a:bodyPr wrap="none" rtlCol="0">
            <a:spAutoFit/>
          </a:bodyPr>
          <a:lstStyle/>
          <a:p>
            <a:pPr algn="ctr"/>
            <a:r>
              <a:rPr lang="en-US" altLang="zh-TW" sz="3300" dirty="0">
                <a:solidFill>
                  <a:srgbClr val="C00000"/>
                </a:solidFill>
              </a:rPr>
              <a:t>Discover</a:t>
            </a:r>
            <a:endParaRPr kumimoji="1" lang="zh-TW" altLang="en-US" sz="3300" dirty="0">
              <a:solidFill>
                <a:srgbClr val="C00000"/>
              </a:solidFill>
              <a:latin typeface="PingFang TC Light" panose="020B0300000000000000" pitchFamily="34" charset="-120"/>
              <a:ea typeface="PingFang TC Light" panose="020B0300000000000000" pitchFamily="34" charset="-120"/>
            </a:endParaRPr>
          </a:p>
        </p:txBody>
      </p:sp>
    </p:spTree>
    <p:extLst>
      <p:ext uri="{BB962C8B-B14F-4D97-AF65-F5344CB8AC3E}">
        <p14:creationId xmlns:p14="http://schemas.microsoft.com/office/powerpoint/2010/main" val="13500926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18" name="圖片 17">
            <a:extLst>
              <a:ext uri="{FF2B5EF4-FFF2-40B4-BE49-F238E27FC236}">
                <a16:creationId xmlns:a16="http://schemas.microsoft.com/office/drawing/2014/main" id="{BB6CB85F-7E02-C742-8A2A-B56DD07394EF}"/>
              </a:ext>
            </a:extLst>
          </p:cNvPr>
          <p:cNvPicPr>
            <a:picLocks noChangeAspect="1"/>
          </p:cNvPicPr>
          <p:nvPr/>
        </p:nvPicPr>
        <p:blipFill rotWithShape="1">
          <a:blip r:embed="rId3">
            <a:alphaModFix amt="35000"/>
          </a:blip>
          <a:srcRect l="12292" t="30964" r="7418" b="36723"/>
          <a:stretch/>
        </p:blipFill>
        <p:spPr>
          <a:xfrm>
            <a:off x="386311" y="696660"/>
            <a:ext cx="8430489" cy="3505253"/>
          </a:xfrm>
          <a:prstGeom prst="rect">
            <a:avLst/>
          </a:prstGeom>
        </p:spPr>
      </p:pic>
      <p:sp>
        <p:nvSpPr>
          <p:cNvPr id="488" name="Google Shape;488;p29"/>
          <p:cNvSpPr txBox="1">
            <a:spLocks noGrp="1"/>
          </p:cNvSpPr>
          <p:nvPr>
            <p:ph type="body" idx="1"/>
          </p:nvPr>
        </p:nvSpPr>
        <p:spPr>
          <a:xfrm>
            <a:off x="0" y="4363374"/>
            <a:ext cx="9144000" cy="780125"/>
          </a:xfrm>
          <a:prstGeom prst="rect">
            <a:avLst/>
          </a:prstGeom>
          <a:solidFill>
            <a:srgbClr val="CA3356"/>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2400"/>
              <a:buFont typeface="Arial"/>
              <a:buNone/>
            </a:pPr>
            <a:r>
              <a:rPr lang="en-US" sz="2000" dirty="0"/>
              <a:t> </a:t>
            </a:r>
            <a:endParaRPr sz="2000" dirty="0"/>
          </a:p>
        </p:txBody>
      </p:sp>
      <p:sp>
        <p:nvSpPr>
          <p:cNvPr id="489" name="Google Shape;489;p29"/>
          <p:cNvSpPr txBox="1"/>
          <p:nvPr/>
        </p:nvSpPr>
        <p:spPr>
          <a:xfrm>
            <a:off x="2615488" y="539599"/>
            <a:ext cx="432362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Microsoft JhengHei"/>
              <a:buNone/>
            </a:pPr>
            <a:r>
              <a:rPr lang="zh-TW" sz="3200" b="1" i="0" u="none" strike="noStrike" cap="none" dirty="0">
                <a:solidFill>
                  <a:srgbClr val="000000"/>
                </a:solidFill>
                <a:latin typeface="Microsoft JhengHei"/>
                <a:ea typeface="Microsoft JhengHei"/>
                <a:cs typeface="Microsoft JhengHei"/>
                <a:sym typeface="Microsoft JhengHei"/>
              </a:rPr>
              <a:t>Phase 2: Define</a:t>
            </a:r>
            <a:endParaRPr sz="3200" b="1" i="0" u="none" strike="noStrike" cap="none" dirty="0">
              <a:solidFill>
                <a:srgbClr val="000000"/>
              </a:solidFill>
              <a:latin typeface="Microsoft JhengHei"/>
              <a:ea typeface="Microsoft JhengHei"/>
              <a:cs typeface="Microsoft JhengHei"/>
              <a:sym typeface="Microsoft JhengHei"/>
            </a:endParaRPr>
          </a:p>
        </p:txBody>
      </p:sp>
      <p:sp>
        <p:nvSpPr>
          <p:cNvPr id="33" name="Google Shape;350;p22">
            <a:extLst>
              <a:ext uri="{FF2B5EF4-FFF2-40B4-BE49-F238E27FC236}">
                <a16:creationId xmlns:a16="http://schemas.microsoft.com/office/drawing/2014/main" id="{3623654D-B6F7-FB4D-BAEE-0BAAC20346D3}"/>
              </a:ext>
            </a:extLst>
          </p:cNvPr>
          <p:cNvSpPr/>
          <p:nvPr/>
        </p:nvSpPr>
        <p:spPr>
          <a:xfrm>
            <a:off x="508782" y="1688048"/>
            <a:ext cx="1441200" cy="1441200"/>
          </a:xfrm>
          <a:prstGeom prst="ellipse">
            <a:avLst/>
          </a:prstGeom>
          <a:solidFill>
            <a:schemeClr val="bg1">
              <a:lumMod val="95000"/>
            </a:schemeClr>
          </a:solidFill>
          <a:ln w="762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dirty="0">
                <a:solidFill>
                  <a:srgbClr val="000000"/>
                </a:solidFill>
                <a:latin typeface="Arial"/>
                <a:ea typeface="Arial"/>
                <a:cs typeface="Arial"/>
                <a:sym typeface="Arial"/>
              </a:rPr>
              <a:t>EMPATHY</a:t>
            </a:r>
            <a:endParaRPr dirty="0"/>
          </a:p>
        </p:txBody>
      </p:sp>
      <p:sp>
        <p:nvSpPr>
          <p:cNvPr id="34" name="Google Shape;351;p22">
            <a:extLst>
              <a:ext uri="{FF2B5EF4-FFF2-40B4-BE49-F238E27FC236}">
                <a16:creationId xmlns:a16="http://schemas.microsoft.com/office/drawing/2014/main" id="{2E0E0CD6-762C-2148-BBD4-2DFBD30F00E8}"/>
              </a:ext>
            </a:extLst>
          </p:cNvPr>
          <p:cNvSpPr/>
          <p:nvPr/>
        </p:nvSpPr>
        <p:spPr>
          <a:xfrm>
            <a:off x="2146764" y="1688048"/>
            <a:ext cx="1441200" cy="1441200"/>
          </a:xfrm>
          <a:prstGeom prst="ellipse">
            <a:avLst/>
          </a:prstGeom>
          <a:solidFill>
            <a:srgbClr val="FFFF00"/>
          </a:solidFill>
          <a:ln w="762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dirty="0">
                <a:solidFill>
                  <a:srgbClr val="000000"/>
                </a:solidFill>
                <a:latin typeface="Arial"/>
                <a:ea typeface="Arial"/>
                <a:cs typeface="Arial"/>
                <a:sym typeface="Arial"/>
              </a:rPr>
              <a:t>DEFINE</a:t>
            </a:r>
            <a:endParaRPr dirty="0"/>
          </a:p>
        </p:txBody>
      </p:sp>
      <p:sp>
        <p:nvSpPr>
          <p:cNvPr id="35" name="Google Shape;352;p22">
            <a:extLst>
              <a:ext uri="{FF2B5EF4-FFF2-40B4-BE49-F238E27FC236}">
                <a16:creationId xmlns:a16="http://schemas.microsoft.com/office/drawing/2014/main" id="{9C7E284B-007C-B041-B32A-0EE156478777}"/>
              </a:ext>
            </a:extLst>
          </p:cNvPr>
          <p:cNvSpPr/>
          <p:nvPr/>
        </p:nvSpPr>
        <p:spPr>
          <a:xfrm>
            <a:off x="3784746" y="1688048"/>
            <a:ext cx="1441200" cy="1441200"/>
          </a:xfrm>
          <a:prstGeom prst="ellipse">
            <a:avLst/>
          </a:prstGeom>
          <a:solidFill>
            <a:schemeClr val="bg1">
              <a:lumMod val="95000"/>
            </a:schemeClr>
          </a:solidFill>
          <a:ln w="762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dirty="0">
                <a:solidFill>
                  <a:srgbClr val="000000"/>
                </a:solidFill>
                <a:latin typeface="Arial"/>
                <a:ea typeface="Arial"/>
                <a:cs typeface="Arial"/>
                <a:sym typeface="Arial"/>
              </a:rPr>
              <a:t>IDEATE</a:t>
            </a:r>
            <a:endParaRPr dirty="0"/>
          </a:p>
        </p:txBody>
      </p:sp>
      <p:sp>
        <p:nvSpPr>
          <p:cNvPr id="36" name="Google Shape;353;p22">
            <a:extLst>
              <a:ext uri="{FF2B5EF4-FFF2-40B4-BE49-F238E27FC236}">
                <a16:creationId xmlns:a16="http://schemas.microsoft.com/office/drawing/2014/main" id="{7A361F71-4929-C740-B712-E8158139D901}"/>
              </a:ext>
            </a:extLst>
          </p:cNvPr>
          <p:cNvSpPr/>
          <p:nvPr/>
        </p:nvSpPr>
        <p:spPr>
          <a:xfrm>
            <a:off x="5422728" y="1688048"/>
            <a:ext cx="1441200" cy="1441200"/>
          </a:xfrm>
          <a:prstGeom prst="ellipse">
            <a:avLst/>
          </a:prstGeom>
          <a:solidFill>
            <a:schemeClr val="bg1">
              <a:lumMod val="95000"/>
            </a:schemeClr>
          </a:solidFill>
          <a:ln w="762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54;p22">
            <a:extLst>
              <a:ext uri="{FF2B5EF4-FFF2-40B4-BE49-F238E27FC236}">
                <a16:creationId xmlns:a16="http://schemas.microsoft.com/office/drawing/2014/main" id="{BD4E88DB-E205-304C-8475-9DC63EE0971F}"/>
              </a:ext>
            </a:extLst>
          </p:cNvPr>
          <p:cNvSpPr/>
          <p:nvPr/>
        </p:nvSpPr>
        <p:spPr>
          <a:xfrm>
            <a:off x="7060710" y="1688048"/>
            <a:ext cx="1441200" cy="1441200"/>
          </a:xfrm>
          <a:prstGeom prst="ellipse">
            <a:avLst/>
          </a:prstGeom>
          <a:solidFill>
            <a:schemeClr val="bg1">
              <a:lumMod val="95000"/>
            </a:schemeClr>
          </a:solidFill>
          <a:ln w="762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dirty="0">
                <a:solidFill>
                  <a:srgbClr val="000000"/>
                </a:solidFill>
                <a:latin typeface="Arial"/>
                <a:ea typeface="Arial"/>
                <a:cs typeface="Arial"/>
                <a:sym typeface="Arial"/>
              </a:rPr>
              <a:t>TEST</a:t>
            </a:r>
            <a:endParaRPr dirty="0"/>
          </a:p>
        </p:txBody>
      </p:sp>
      <p:sp>
        <p:nvSpPr>
          <p:cNvPr id="38" name="Google Shape;355;p22">
            <a:extLst>
              <a:ext uri="{FF2B5EF4-FFF2-40B4-BE49-F238E27FC236}">
                <a16:creationId xmlns:a16="http://schemas.microsoft.com/office/drawing/2014/main" id="{F20E404C-647E-4149-A981-28C599BD675E}"/>
              </a:ext>
            </a:extLst>
          </p:cNvPr>
          <p:cNvSpPr txBox="1"/>
          <p:nvPr/>
        </p:nvSpPr>
        <p:spPr>
          <a:xfrm>
            <a:off x="5440420" y="2222798"/>
            <a:ext cx="1405800" cy="371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300"/>
              <a:buFont typeface="Arial"/>
              <a:buNone/>
            </a:pPr>
            <a:r>
              <a:rPr lang="zh-TW" sz="1300" b="0" i="0" u="none" strike="noStrike" cap="none" dirty="0">
                <a:solidFill>
                  <a:schemeClr val="dk1"/>
                </a:solidFill>
                <a:latin typeface="Arial"/>
                <a:ea typeface="Arial"/>
                <a:cs typeface="Arial"/>
                <a:sym typeface="Arial"/>
              </a:rPr>
              <a:t>PROTOTYPE</a:t>
            </a:r>
            <a:endParaRPr dirty="0"/>
          </a:p>
        </p:txBody>
      </p:sp>
      <p:cxnSp>
        <p:nvCxnSpPr>
          <p:cNvPr id="39" name="Google Shape;356;p22">
            <a:extLst>
              <a:ext uri="{FF2B5EF4-FFF2-40B4-BE49-F238E27FC236}">
                <a16:creationId xmlns:a16="http://schemas.microsoft.com/office/drawing/2014/main" id="{D793FFA5-89C4-B644-865A-F3074418065B}"/>
              </a:ext>
            </a:extLst>
          </p:cNvPr>
          <p:cNvCxnSpPr/>
          <p:nvPr/>
        </p:nvCxnSpPr>
        <p:spPr>
          <a:xfrm>
            <a:off x="1770213" y="1764223"/>
            <a:ext cx="618600" cy="8700"/>
          </a:xfrm>
          <a:prstGeom prst="straightConnector1">
            <a:avLst/>
          </a:prstGeom>
          <a:noFill/>
          <a:ln w="9525" cap="flat" cmpd="sng">
            <a:solidFill>
              <a:schemeClr val="dk2"/>
            </a:solidFill>
            <a:prstDash val="solid"/>
            <a:round/>
            <a:headEnd type="none" w="sm" len="sm"/>
            <a:tailEnd type="triangle" w="lg" len="lg"/>
          </a:ln>
        </p:spPr>
      </p:cxnSp>
      <p:cxnSp>
        <p:nvCxnSpPr>
          <p:cNvPr id="40" name="Google Shape;357;p22">
            <a:extLst>
              <a:ext uri="{FF2B5EF4-FFF2-40B4-BE49-F238E27FC236}">
                <a16:creationId xmlns:a16="http://schemas.microsoft.com/office/drawing/2014/main" id="{86ACCCD0-4433-524B-BD0D-8955CAF4511E}"/>
              </a:ext>
            </a:extLst>
          </p:cNvPr>
          <p:cNvCxnSpPr/>
          <p:nvPr/>
        </p:nvCxnSpPr>
        <p:spPr>
          <a:xfrm>
            <a:off x="3437290" y="1764223"/>
            <a:ext cx="598500" cy="8700"/>
          </a:xfrm>
          <a:prstGeom prst="straightConnector1">
            <a:avLst/>
          </a:prstGeom>
          <a:noFill/>
          <a:ln w="9525" cap="flat" cmpd="sng">
            <a:solidFill>
              <a:schemeClr val="dk2"/>
            </a:solidFill>
            <a:prstDash val="solid"/>
            <a:round/>
            <a:headEnd type="none" w="sm" len="sm"/>
            <a:tailEnd type="triangle" w="lg" len="lg"/>
          </a:ln>
        </p:spPr>
      </p:cxnSp>
      <p:cxnSp>
        <p:nvCxnSpPr>
          <p:cNvPr id="41" name="Google Shape;358;p22">
            <a:extLst>
              <a:ext uri="{FF2B5EF4-FFF2-40B4-BE49-F238E27FC236}">
                <a16:creationId xmlns:a16="http://schemas.microsoft.com/office/drawing/2014/main" id="{649D5116-3CA0-7A46-A115-B19B5999CF38}"/>
              </a:ext>
            </a:extLst>
          </p:cNvPr>
          <p:cNvCxnSpPr/>
          <p:nvPr/>
        </p:nvCxnSpPr>
        <p:spPr>
          <a:xfrm>
            <a:off x="5063164" y="1764223"/>
            <a:ext cx="579000" cy="8700"/>
          </a:xfrm>
          <a:prstGeom prst="straightConnector1">
            <a:avLst/>
          </a:prstGeom>
          <a:noFill/>
          <a:ln w="9525" cap="flat" cmpd="sng">
            <a:solidFill>
              <a:schemeClr val="dk2"/>
            </a:solidFill>
            <a:prstDash val="solid"/>
            <a:round/>
            <a:headEnd type="none" w="sm" len="sm"/>
            <a:tailEnd type="triangle" w="lg" len="lg"/>
          </a:ln>
        </p:spPr>
      </p:cxnSp>
      <p:cxnSp>
        <p:nvCxnSpPr>
          <p:cNvPr id="42" name="Google Shape;359;p22">
            <a:extLst>
              <a:ext uri="{FF2B5EF4-FFF2-40B4-BE49-F238E27FC236}">
                <a16:creationId xmlns:a16="http://schemas.microsoft.com/office/drawing/2014/main" id="{6756DCD4-31DD-884C-96B3-18CA8DF49CDC}"/>
              </a:ext>
            </a:extLst>
          </p:cNvPr>
          <p:cNvCxnSpPr/>
          <p:nvPr/>
        </p:nvCxnSpPr>
        <p:spPr>
          <a:xfrm>
            <a:off x="6662917" y="1764223"/>
            <a:ext cx="598500" cy="8700"/>
          </a:xfrm>
          <a:prstGeom prst="straightConnector1">
            <a:avLst/>
          </a:prstGeom>
          <a:noFill/>
          <a:ln w="9525" cap="flat" cmpd="sng">
            <a:solidFill>
              <a:schemeClr val="dk2"/>
            </a:solidFill>
            <a:prstDash val="solid"/>
            <a:round/>
            <a:headEnd type="none" w="sm" len="sm"/>
            <a:tailEnd type="triangle" w="lg" len="lg"/>
          </a:ln>
        </p:spPr>
      </p:cxnSp>
      <p:cxnSp>
        <p:nvCxnSpPr>
          <p:cNvPr id="43" name="Google Shape;360;p22">
            <a:extLst>
              <a:ext uri="{FF2B5EF4-FFF2-40B4-BE49-F238E27FC236}">
                <a16:creationId xmlns:a16="http://schemas.microsoft.com/office/drawing/2014/main" id="{63C824AC-CEAA-8C45-B752-16E5FA76B36C}"/>
              </a:ext>
            </a:extLst>
          </p:cNvPr>
          <p:cNvCxnSpPr/>
          <p:nvPr/>
        </p:nvCxnSpPr>
        <p:spPr>
          <a:xfrm>
            <a:off x="1749519" y="3044373"/>
            <a:ext cx="618600" cy="8700"/>
          </a:xfrm>
          <a:prstGeom prst="straightConnector1">
            <a:avLst/>
          </a:prstGeom>
          <a:noFill/>
          <a:ln w="9525" cap="flat" cmpd="sng">
            <a:solidFill>
              <a:schemeClr val="dk2"/>
            </a:solidFill>
            <a:prstDash val="solid"/>
            <a:round/>
            <a:headEnd type="triangle" w="lg" len="lg"/>
            <a:tailEnd type="none" w="sm" len="sm"/>
          </a:ln>
        </p:spPr>
      </p:cxnSp>
      <p:cxnSp>
        <p:nvCxnSpPr>
          <p:cNvPr id="44" name="Google Shape;361;p22">
            <a:extLst>
              <a:ext uri="{FF2B5EF4-FFF2-40B4-BE49-F238E27FC236}">
                <a16:creationId xmlns:a16="http://schemas.microsoft.com/office/drawing/2014/main" id="{B7E2059E-C86C-7B49-8F52-70220C3B3988}"/>
              </a:ext>
            </a:extLst>
          </p:cNvPr>
          <p:cNvCxnSpPr/>
          <p:nvPr/>
        </p:nvCxnSpPr>
        <p:spPr>
          <a:xfrm>
            <a:off x="3417267" y="3044373"/>
            <a:ext cx="598500" cy="8700"/>
          </a:xfrm>
          <a:prstGeom prst="straightConnector1">
            <a:avLst/>
          </a:prstGeom>
          <a:noFill/>
          <a:ln w="9525" cap="flat" cmpd="sng">
            <a:solidFill>
              <a:schemeClr val="dk2"/>
            </a:solidFill>
            <a:prstDash val="solid"/>
            <a:round/>
            <a:headEnd type="triangle" w="lg" len="lg"/>
            <a:tailEnd type="none" w="sm" len="sm"/>
          </a:ln>
        </p:spPr>
      </p:cxnSp>
      <p:cxnSp>
        <p:nvCxnSpPr>
          <p:cNvPr id="45" name="Google Shape;362;p22">
            <a:extLst>
              <a:ext uri="{FF2B5EF4-FFF2-40B4-BE49-F238E27FC236}">
                <a16:creationId xmlns:a16="http://schemas.microsoft.com/office/drawing/2014/main" id="{E8615ACA-C84F-AA4B-AEBA-E4BC0FC69628}"/>
              </a:ext>
            </a:extLst>
          </p:cNvPr>
          <p:cNvCxnSpPr/>
          <p:nvPr/>
        </p:nvCxnSpPr>
        <p:spPr>
          <a:xfrm>
            <a:off x="5043792" y="3044373"/>
            <a:ext cx="579000" cy="8700"/>
          </a:xfrm>
          <a:prstGeom prst="straightConnector1">
            <a:avLst/>
          </a:prstGeom>
          <a:noFill/>
          <a:ln w="9525" cap="flat" cmpd="sng">
            <a:solidFill>
              <a:schemeClr val="dk2"/>
            </a:solidFill>
            <a:prstDash val="solid"/>
            <a:round/>
            <a:headEnd type="triangle" w="lg" len="lg"/>
            <a:tailEnd type="none" w="sm" len="sm"/>
          </a:ln>
        </p:spPr>
      </p:cxnSp>
      <p:cxnSp>
        <p:nvCxnSpPr>
          <p:cNvPr id="46" name="Google Shape;363;p22">
            <a:extLst>
              <a:ext uri="{FF2B5EF4-FFF2-40B4-BE49-F238E27FC236}">
                <a16:creationId xmlns:a16="http://schemas.microsoft.com/office/drawing/2014/main" id="{93148DBE-3527-5F48-B525-A84E09801550}"/>
              </a:ext>
            </a:extLst>
          </p:cNvPr>
          <p:cNvCxnSpPr/>
          <p:nvPr/>
        </p:nvCxnSpPr>
        <p:spPr>
          <a:xfrm>
            <a:off x="6642894" y="3044373"/>
            <a:ext cx="598500" cy="8700"/>
          </a:xfrm>
          <a:prstGeom prst="straightConnector1">
            <a:avLst/>
          </a:prstGeom>
          <a:noFill/>
          <a:ln w="9525" cap="flat" cmpd="sng">
            <a:solidFill>
              <a:schemeClr val="dk2"/>
            </a:solidFill>
            <a:prstDash val="solid"/>
            <a:round/>
            <a:headEnd type="triangle" w="lg" len="lg"/>
            <a:tailEnd type="none" w="sm" len="sm"/>
          </a:ln>
        </p:spPr>
      </p:cxnSp>
      <p:sp>
        <p:nvSpPr>
          <p:cNvPr id="10" name="Rectangle 9">
            <a:extLst>
              <a:ext uri="{FF2B5EF4-FFF2-40B4-BE49-F238E27FC236}">
                <a16:creationId xmlns:a16="http://schemas.microsoft.com/office/drawing/2014/main" id="{A3DAA15B-3F17-4FD2-9F04-F74285C966B0}"/>
              </a:ext>
            </a:extLst>
          </p:cNvPr>
          <p:cNvSpPr>
            <a:spLocks noChangeArrowheads="1"/>
          </p:cNvSpPr>
          <p:nvPr/>
        </p:nvSpPr>
        <p:spPr bwMode="auto">
          <a:xfrm>
            <a:off x="1" y="4279911"/>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TW" sz="2400" dirty="0">
                <a:solidFill>
                  <a:schemeClr val="bg1"/>
                </a:solidFill>
                <a:latin typeface="+mj-lt"/>
                <a:ea typeface="Söhne"/>
              </a:rPr>
              <a:t>Define</a:t>
            </a:r>
            <a:r>
              <a:rPr kumimoji="0" lang="zh-TW" altLang="zh-TW" sz="2400" b="0" i="0" u="none" strike="noStrike" cap="none" normalizeH="0" baseline="0" dirty="0">
                <a:ln>
                  <a:noFill/>
                </a:ln>
                <a:solidFill>
                  <a:schemeClr val="bg1"/>
                </a:solidFill>
                <a:effectLst/>
                <a:latin typeface="+mj-lt"/>
                <a:ea typeface="Söhne"/>
              </a:rPr>
              <a:t>: </a:t>
            </a:r>
            <a:r>
              <a:rPr kumimoji="0" lang="en-US" altLang="zh-TW" sz="2400" b="0" i="0" u="none" strike="noStrike" cap="none" normalizeH="0" baseline="0" dirty="0">
                <a:ln>
                  <a:noFill/>
                </a:ln>
                <a:solidFill>
                  <a:schemeClr val="bg1"/>
                </a:solidFill>
                <a:effectLst/>
                <a:latin typeface="+mj-lt"/>
                <a:ea typeface="Söhne"/>
              </a:rPr>
              <a:t>To</a:t>
            </a:r>
            <a:r>
              <a:rPr lang="en-US" altLang="zh-TW" sz="2400" dirty="0">
                <a:solidFill>
                  <a:schemeClr val="bg1"/>
                </a:solidFill>
                <a:latin typeface="+mj-lt"/>
                <a:ea typeface="Söhne"/>
              </a:rPr>
              <a:t> define</a:t>
            </a:r>
            <a:r>
              <a:rPr kumimoji="0" lang="zh-TW" altLang="zh-TW" sz="2400" b="0" i="0" u="none" strike="noStrike" cap="none" normalizeH="0" baseline="0" dirty="0">
                <a:ln>
                  <a:noFill/>
                </a:ln>
                <a:solidFill>
                  <a:schemeClr val="bg1"/>
                </a:solidFill>
                <a:effectLst/>
                <a:latin typeface="+mj-lt"/>
                <a:ea typeface="Söhne"/>
              </a:rPr>
              <a:t> right </a:t>
            </a:r>
            <a:r>
              <a:rPr lang="en-US" altLang="zh-TW" sz="2400" dirty="0">
                <a:solidFill>
                  <a:schemeClr val="bg1"/>
                </a:solidFill>
                <a:latin typeface="+mj-lt"/>
                <a:ea typeface="Söhne"/>
              </a:rPr>
              <a:t>problem</a:t>
            </a:r>
            <a:r>
              <a:rPr kumimoji="0" lang="zh-TW" altLang="zh-TW" sz="2400" b="0" i="0" u="none" strike="noStrike" cap="none" normalizeH="0" baseline="0" dirty="0">
                <a:ln>
                  <a:noFill/>
                </a:ln>
                <a:solidFill>
                  <a:schemeClr val="bg1"/>
                </a:solidFill>
                <a:effectLst/>
                <a:latin typeface="+mj-lt"/>
                <a:ea typeface="Söhne"/>
              </a:rPr>
              <a:t> is the only way to create right solution.</a:t>
            </a:r>
            <a:br>
              <a:rPr kumimoji="0" lang="zh-TW" altLang="zh-TW" sz="2400" b="0" i="0" u="none" strike="noStrike" cap="none" normalizeH="0" baseline="0" dirty="0">
                <a:ln>
                  <a:noFill/>
                </a:ln>
                <a:solidFill>
                  <a:schemeClr val="bg1"/>
                </a:solidFill>
                <a:effectLst/>
                <a:latin typeface="+mj-lt"/>
              </a:rPr>
            </a:br>
            <a:endParaRPr kumimoji="0" lang="zh-TW" altLang="zh-TW" sz="2400" b="0" i="0" u="none" strike="noStrike" cap="none" normalizeH="0" baseline="0" dirty="0">
              <a:ln>
                <a:noFill/>
              </a:ln>
              <a:solidFill>
                <a:schemeClr val="bg1"/>
              </a:solidFill>
              <a:effectLst/>
              <a:latin typeface="+mj-l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1B36767-6C9A-F849-9AB3-A6F461F58946}"/>
              </a:ext>
            </a:extLst>
          </p:cNvPr>
          <p:cNvSpPr>
            <a:spLocks noGrp="1"/>
          </p:cNvSpPr>
          <p:nvPr>
            <p:ph type="title"/>
          </p:nvPr>
        </p:nvSpPr>
        <p:spPr>
          <a:xfrm>
            <a:off x="563670" y="445025"/>
            <a:ext cx="8268629" cy="572700"/>
          </a:xfrm>
        </p:spPr>
        <p:txBody>
          <a:bodyPr/>
          <a:lstStyle/>
          <a:p>
            <a:r>
              <a:rPr kumimoji="1" lang="en" altLang="zh-TW" dirty="0">
                <a:solidFill>
                  <a:schemeClr val="bg1"/>
                </a:solidFill>
                <a:latin typeface="PingFang TC" panose="020B0400000000000000" pitchFamily="34" charset="-120"/>
                <a:ea typeface="PingFang TC" panose="020B0400000000000000" pitchFamily="34" charset="-120"/>
              </a:rPr>
              <a:t>The </a:t>
            </a:r>
            <a:r>
              <a:rPr kumimoji="1" lang="zh-TW" altLang="en" dirty="0">
                <a:solidFill>
                  <a:schemeClr val="bg1"/>
                </a:solidFill>
                <a:latin typeface="PingFang TC" panose="020B0400000000000000" pitchFamily="34" charset="-120"/>
                <a:ea typeface="PingFang TC" panose="020B0400000000000000" pitchFamily="34" charset="-120"/>
              </a:rPr>
              <a:t>４ </a:t>
            </a:r>
            <a:r>
              <a:rPr kumimoji="1" lang="en" altLang="zh-TW" dirty="0">
                <a:solidFill>
                  <a:schemeClr val="bg1"/>
                </a:solidFill>
                <a:latin typeface="PingFang TC" panose="020B0400000000000000" pitchFamily="34" charset="-120"/>
                <a:ea typeface="PingFang TC" panose="020B0400000000000000" pitchFamily="34" charset="-120"/>
              </a:rPr>
              <a:t>rules</a:t>
            </a:r>
            <a:endParaRPr kumimoji="1" lang="zh-TW" altLang="en-US" dirty="0">
              <a:solidFill>
                <a:schemeClr val="bg1"/>
              </a:solidFill>
              <a:latin typeface="PingFang TC" panose="020B0400000000000000" pitchFamily="34" charset="-120"/>
              <a:ea typeface="PingFang TC" panose="020B0400000000000000" pitchFamily="34" charset="-120"/>
            </a:endParaRPr>
          </a:p>
        </p:txBody>
      </p:sp>
      <p:sp>
        <p:nvSpPr>
          <p:cNvPr id="3" name="內容版面配置區 2">
            <a:extLst>
              <a:ext uri="{FF2B5EF4-FFF2-40B4-BE49-F238E27FC236}">
                <a16:creationId xmlns:a16="http://schemas.microsoft.com/office/drawing/2014/main" id="{0B0D2591-7F52-2548-9B03-A7B34138A1D9}"/>
              </a:ext>
            </a:extLst>
          </p:cNvPr>
          <p:cNvSpPr>
            <a:spLocks noGrp="1"/>
          </p:cNvSpPr>
          <p:nvPr>
            <p:ph idx="1"/>
          </p:nvPr>
        </p:nvSpPr>
        <p:spPr>
          <a:xfrm>
            <a:off x="311700" y="1227551"/>
            <a:ext cx="8520600" cy="3341324"/>
          </a:xfrm>
        </p:spPr>
        <p:txBody>
          <a:bodyPr/>
          <a:lstStyle/>
          <a:p>
            <a:pPr marL="571500" indent="-342900">
              <a:lnSpc>
                <a:spcPct val="150000"/>
              </a:lnSpc>
              <a:buFont typeface="+mj-lt"/>
              <a:buAutoNum type="arabicPeriod"/>
            </a:pPr>
            <a:r>
              <a:rPr lang="en-US" altLang="zh-TW" dirty="0"/>
              <a:t>Groups of two</a:t>
            </a:r>
          </a:p>
          <a:p>
            <a:pPr marL="571500" indent="-342900">
              <a:lnSpc>
                <a:spcPct val="150000"/>
              </a:lnSpc>
              <a:buFont typeface="+mj-lt"/>
              <a:buAutoNum type="arabicPeriod"/>
            </a:pPr>
            <a:r>
              <a:rPr lang="en-US" altLang="zh-TW" dirty="0"/>
              <a:t>Keep up, </a:t>
            </a:r>
            <a:r>
              <a:rPr lang="en-US" altLang="zh-TW" dirty="0">
                <a:solidFill>
                  <a:srgbClr val="C00000"/>
                </a:solidFill>
              </a:rPr>
              <a:t>thinking</a:t>
            </a:r>
            <a:r>
              <a:rPr lang="en-US" altLang="zh-TW" dirty="0"/>
              <a:t> </a:t>
            </a:r>
            <a:r>
              <a:rPr lang="en-US" altLang="zh-TW" dirty="0">
                <a:solidFill>
                  <a:srgbClr val="C00000"/>
                </a:solidFill>
              </a:rPr>
              <a:t>within the time limit </a:t>
            </a:r>
            <a:r>
              <a:rPr lang="en-US" altLang="zh-TW" dirty="0"/>
              <a:t>and </a:t>
            </a:r>
            <a:r>
              <a:rPr lang="en-US" altLang="zh-TW" dirty="0">
                <a:solidFill>
                  <a:srgbClr val="C00000"/>
                </a:solidFill>
              </a:rPr>
              <a:t>doing </a:t>
            </a:r>
            <a:r>
              <a:rPr lang="en-US" altLang="zh-TW" dirty="0"/>
              <a:t>for each step.</a:t>
            </a:r>
            <a:endParaRPr kumimoji="1" lang="en" altLang="zh-TW" dirty="0">
              <a:solidFill>
                <a:srgbClr val="C00000"/>
              </a:solidFill>
              <a:latin typeface="PingFang TC Light" panose="020B0300000000000000" pitchFamily="34" charset="-120"/>
              <a:ea typeface="PingFang TC Light" panose="020B0300000000000000" pitchFamily="34" charset="-120"/>
            </a:endParaRPr>
          </a:p>
          <a:p>
            <a:pPr marL="571500" indent="-342900">
              <a:lnSpc>
                <a:spcPct val="150000"/>
              </a:lnSpc>
              <a:buFont typeface="+mj-lt"/>
              <a:buAutoNum type="arabicPeriod"/>
            </a:pPr>
            <a:r>
              <a:rPr lang="en-US" altLang="zh-TW" dirty="0"/>
              <a:t>Sometimes </a:t>
            </a:r>
            <a:r>
              <a:rPr lang="en-US" altLang="zh-TW" dirty="0">
                <a:solidFill>
                  <a:srgbClr val="C00000"/>
                </a:solidFill>
              </a:rPr>
              <a:t>think and act by yourself</a:t>
            </a:r>
            <a:r>
              <a:rPr lang="en-US" altLang="zh-TW" dirty="0"/>
              <a:t>, and sometimes </a:t>
            </a:r>
            <a:r>
              <a:rPr lang="en-US" altLang="zh-TW" dirty="0">
                <a:solidFill>
                  <a:srgbClr val="C00000"/>
                </a:solidFill>
              </a:rPr>
              <a:t>think and act </a:t>
            </a:r>
            <a:r>
              <a:rPr lang="en-US" altLang="zh-TW" dirty="0"/>
              <a:t>with team members</a:t>
            </a:r>
            <a:r>
              <a:rPr lang="en-US" altLang="zh-TW" dirty="0">
                <a:solidFill>
                  <a:schemeClr val="tx1"/>
                </a:solidFill>
              </a:rPr>
              <a:t>.</a:t>
            </a:r>
            <a:endParaRPr kumimoji="1" lang="en" altLang="zh-TW" dirty="0">
              <a:solidFill>
                <a:schemeClr val="tx1"/>
              </a:solidFill>
              <a:latin typeface="PingFang TC Light" panose="020B0300000000000000" pitchFamily="34" charset="-120"/>
              <a:ea typeface="PingFang TC Light" panose="020B0300000000000000" pitchFamily="34" charset="-120"/>
            </a:endParaRPr>
          </a:p>
          <a:p>
            <a:pPr marL="571500" indent="-342900">
              <a:lnSpc>
                <a:spcPct val="150000"/>
              </a:lnSpc>
              <a:buFont typeface="+mj-lt"/>
              <a:buAutoNum type="arabicPeriod"/>
            </a:pPr>
            <a:r>
              <a:rPr lang="en-US" altLang="zh-TW" dirty="0"/>
              <a:t>When you hear the </a:t>
            </a:r>
            <a:r>
              <a:rPr lang="en-US" altLang="zh-TW" dirty="0">
                <a:solidFill>
                  <a:srgbClr val="C00000"/>
                </a:solidFill>
              </a:rPr>
              <a:t>bell</a:t>
            </a:r>
            <a:r>
              <a:rPr lang="en-US" altLang="zh-TW" dirty="0"/>
              <a:t>, stop what you're doing and move on.</a:t>
            </a:r>
            <a:endParaRPr kumimoji="1" lang="zh-TW" altLang="en-US" dirty="0">
              <a:latin typeface="PingFang TC Light" panose="020B0300000000000000" pitchFamily="34" charset="-120"/>
              <a:ea typeface="PingFang TC Light" panose="020B0300000000000000" pitchFamily="34" charset="-120"/>
            </a:endParaRPr>
          </a:p>
          <a:p>
            <a:pPr marL="571500" indent="-342900">
              <a:lnSpc>
                <a:spcPct val="150000"/>
              </a:lnSpc>
              <a:buFont typeface="+mj-lt"/>
              <a:buAutoNum type="arabicPeriod"/>
            </a:pPr>
            <a:r>
              <a:rPr lang="en-US" altLang="zh-TW" dirty="0"/>
              <a:t>Have some fun and </a:t>
            </a:r>
            <a:r>
              <a:rPr lang="en-US" altLang="zh-TW" dirty="0">
                <a:solidFill>
                  <a:srgbClr val="C00000"/>
                </a:solidFill>
              </a:rPr>
              <a:t>enjoy </a:t>
            </a:r>
            <a:r>
              <a:rPr lang="en-US" altLang="zh-TW" dirty="0"/>
              <a:t>the fulfilling design challenge.</a:t>
            </a:r>
            <a:endParaRPr kumimoji="1" lang="zh-TW" altLang="en-US" dirty="0">
              <a:latin typeface="PingFang TC Light" panose="020B0300000000000000" pitchFamily="34" charset="-120"/>
              <a:ea typeface="PingFang TC Light" panose="020B0300000000000000" pitchFamily="34" charset="-120"/>
            </a:endParaRPr>
          </a:p>
        </p:txBody>
      </p:sp>
    </p:spTree>
    <p:extLst>
      <p:ext uri="{BB962C8B-B14F-4D97-AF65-F5344CB8AC3E}">
        <p14:creationId xmlns:p14="http://schemas.microsoft.com/office/powerpoint/2010/main" val="29136086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18" name="圖片 17">
            <a:extLst>
              <a:ext uri="{FF2B5EF4-FFF2-40B4-BE49-F238E27FC236}">
                <a16:creationId xmlns:a16="http://schemas.microsoft.com/office/drawing/2014/main" id="{473E92E4-4361-CD4B-8FD1-9B99C9FD551E}"/>
              </a:ext>
            </a:extLst>
          </p:cNvPr>
          <p:cNvPicPr>
            <a:picLocks noChangeAspect="1"/>
          </p:cNvPicPr>
          <p:nvPr/>
        </p:nvPicPr>
        <p:blipFill rotWithShape="1">
          <a:blip r:embed="rId3">
            <a:alphaModFix amt="35000"/>
          </a:blip>
          <a:srcRect l="12292" t="30964" r="7418" b="36723"/>
          <a:stretch/>
        </p:blipFill>
        <p:spPr>
          <a:xfrm>
            <a:off x="386311" y="696660"/>
            <a:ext cx="8430489" cy="3505253"/>
          </a:xfrm>
          <a:prstGeom prst="rect">
            <a:avLst/>
          </a:prstGeom>
        </p:spPr>
      </p:pic>
      <p:sp>
        <p:nvSpPr>
          <p:cNvPr id="508" name="Google Shape;508;p30"/>
          <p:cNvSpPr txBox="1">
            <a:spLocks noGrp="1"/>
          </p:cNvSpPr>
          <p:nvPr>
            <p:ph type="body" idx="1"/>
          </p:nvPr>
        </p:nvSpPr>
        <p:spPr>
          <a:xfrm>
            <a:off x="0" y="4363374"/>
            <a:ext cx="9144000" cy="780125"/>
          </a:xfrm>
          <a:prstGeom prst="rect">
            <a:avLst/>
          </a:prstGeom>
          <a:solidFill>
            <a:srgbClr val="CA3356"/>
          </a:solidFill>
          <a:ln>
            <a:noFill/>
          </a:ln>
        </p:spPr>
        <p:txBody>
          <a:bodyPr spcFirstLastPara="1" wrap="square" lIns="91425" tIns="91425" rIns="91425" bIns="91425" anchor="ctr" anchorCtr="0">
            <a:noAutofit/>
          </a:bodyPr>
          <a:lstStyle/>
          <a:p>
            <a:pPr marL="0" lvl="0" indent="0"/>
            <a:r>
              <a:rPr lang="en-US" altLang="zh-TW" sz="2000" dirty="0">
                <a:solidFill>
                  <a:schemeClr val="bg1"/>
                </a:solidFill>
              </a:rPr>
              <a:t>Ideate: It's not about coming up with "correct" ideas, but generating the widest range of possibilities.</a:t>
            </a:r>
            <a:endParaRPr sz="2400" dirty="0">
              <a:solidFill>
                <a:schemeClr val="bg1"/>
              </a:solidFill>
            </a:endParaRPr>
          </a:p>
        </p:txBody>
      </p:sp>
      <p:sp>
        <p:nvSpPr>
          <p:cNvPr id="509" name="Google Shape;509;p30"/>
          <p:cNvSpPr txBox="1"/>
          <p:nvPr/>
        </p:nvSpPr>
        <p:spPr>
          <a:xfrm>
            <a:off x="2644060" y="539599"/>
            <a:ext cx="4270721"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Microsoft JhengHei"/>
              <a:buNone/>
            </a:pPr>
            <a:r>
              <a:rPr lang="zh-TW" sz="3200" b="1" i="0" u="none" strike="noStrike" cap="none" dirty="0">
                <a:solidFill>
                  <a:srgbClr val="000000"/>
                </a:solidFill>
                <a:latin typeface="Microsoft JhengHei"/>
                <a:ea typeface="Microsoft JhengHei"/>
                <a:cs typeface="Microsoft JhengHei"/>
                <a:sym typeface="Microsoft JhengHei"/>
              </a:rPr>
              <a:t>Phase 3: Ideate</a:t>
            </a:r>
            <a:endParaRPr sz="3200" b="1" i="0" u="none" strike="noStrike" cap="none" dirty="0">
              <a:solidFill>
                <a:srgbClr val="000000"/>
              </a:solidFill>
              <a:latin typeface="Microsoft JhengHei"/>
              <a:ea typeface="Microsoft JhengHei"/>
              <a:cs typeface="Microsoft JhengHei"/>
              <a:sym typeface="Microsoft JhengHei"/>
            </a:endParaRPr>
          </a:p>
        </p:txBody>
      </p:sp>
      <p:sp>
        <p:nvSpPr>
          <p:cNvPr id="19" name="Google Shape;350;p22">
            <a:extLst>
              <a:ext uri="{FF2B5EF4-FFF2-40B4-BE49-F238E27FC236}">
                <a16:creationId xmlns:a16="http://schemas.microsoft.com/office/drawing/2014/main" id="{3B4AEB7F-9EA7-0E49-A7AF-EEA59C8BDB6B}"/>
              </a:ext>
            </a:extLst>
          </p:cNvPr>
          <p:cNvSpPr/>
          <p:nvPr/>
        </p:nvSpPr>
        <p:spPr>
          <a:xfrm>
            <a:off x="508782" y="1688048"/>
            <a:ext cx="1441200" cy="1441200"/>
          </a:xfrm>
          <a:prstGeom prst="ellipse">
            <a:avLst/>
          </a:prstGeom>
          <a:solidFill>
            <a:schemeClr val="bg1">
              <a:lumMod val="95000"/>
            </a:schemeClr>
          </a:solidFill>
          <a:ln w="762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dirty="0">
                <a:solidFill>
                  <a:srgbClr val="000000"/>
                </a:solidFill>
                <a:latin typeface="Arial"/>
                <a:ea typeface="Arial"/>
                <a:cs typeface="Arial"/>
                <a:sym typeface="Arial"/>
              </a:rPr>
              <a:t>EMPATHY</a:t>
            </a:r>
            <a:endParaRPr dirty="0"/>
          </a:p>
        </p:txBody>
      </p:sp>
      <p:sp>
        <p:nvSpPr>
          <p:cNvPr id="20" name="Google Shape;351;p22">
            <a:extLst>
              <a:ext uri="{FF2B5EF4-FFF2-40B4-BE49-F238E27FC236}">
                <a16:creationId xmlns:a16="http://schemas.microsoft.com/office/drawing/2014/main" id="{0E539FB8-2079-C44F-ADDD-D921438CD9BB}"/>
              </a:ext>
            </a:extLst>
          </p:cNvPr>
          <p:cNvSpPr/>
          <p:nvPr/>
        </p:nvSpPr>
        <p:spPr>
          <a:xfrm>
            <a:off x="2146764" y="1688048"/>
            <a:ext cx="1441200" cy="1441200"/>
          </a:xfrm>
          <a:prstGeom prst="ellipse">
            <a:avLst/>
          </a:prstGeom>
          <a:solidFill>
            <a:schemeClr val="bg1">
              <a:lumMod val="95000"/>
            </a:schemeClr>
          </a:solidFill>
          <a:ln w="762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dirty="0">
                <a:solidFill>
                  <a:srgbClr val="000000"/>
                </a:solidFill>
                <a:latin typeface="Arial"/>
                <a:ea typeface="Arial"/>
                <a:cs typeface="Arial"/>
                <a:sym typeface="Arial"/>
              </a:rPr>
              <a:t>DEFINE</a:t>
            </a:r>
            <a:endParaRPr dirty="0"/>
          </a:p>
        </p:txBody>
      </p:sp>
      <p:sp>
        <p:nvSpPr>
          <p:cNvPr id="21" name="Google Shape;352;p22">
            <a:extLst>
              <a:ext uri="{FF2B5EF4-FFF2-40B4-BE49-F238E27FC236}">
                <a16:creationId xmlns:a16="http://schemas.microsoft.com/office/drawing/2014/main" id="{6DD0F2CE-9149-AA40-94B6-4BCEA1F26E00}"/>
              </a:ext>
            </a:extLst>
          </p:cNvPr>
          <p:cNvSpPr/>
          <p:nvPr/>
        </p:nvSpPr>
        <p:spPr>
          <a:xfrm>
            <a:off x="3784746" y="1688048"/>
            <a:ext cx="1441200" cy="1441200"/>
          </a:xfrm>
          <a:prstGeom prst="ellipse">
            <a:avLst/>
          </a:prstGeom>
          <a:solidFill>
            <a:srgbClr val="FFFF00"/>
          </a:solidFill>
          <a:ln w="762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dirty="0">
                <a:solidFill>
                  <a:srgbClr val="000000"/>
                </a:solidFill>
                <a:latin typeface="Arial"/>
                <a:ea typeface="Arial"/>
                <a:cs typeface="Arial"/>
                <a:sym typeface="Arial"/>
              </a:rPr>
              <a:t>IDEATE</a:t>
            </a:r>
            <a:endParaRPr dirty="0"/>
          </a:p>
        </p:txBody>
      </p:sp>
      <p:sp>
        <p:nvSpPr>
          <p:cNvPr id="22" name="Google Shape;353;p22">
            <a:extLst>
              <a:ext uri="{FF2B5EF4-FFF2-40B4-BE49-F238E27FC236}">
                <a16:creationId xmlns:a16="http://schemas.microsoft.com/office/drawing/2014/main" id="{E7125502-BC73-4449-A5DC-0432C5B5C7B5}"/>
              </a:ext>
            </a:extLst>
          </p:cNvPr>
          <p:cNvSpPr/>
          <p:nvPr/>
        </p:nvSpPr>
        <p:spPr>
          <a:xfrm>
            <a:off x="5422728" y="1688048"/>
            <a:ext cx="1441200" cy="1441200"/>
          </a:xfrm>
          <a:prstGeom prst="ellipse">
            <a:avLst/>
          </a:prstGeom>
          <a:solidFill>
            <a:schemeClr val="bg1">
              <a:lumMod val="95000"/>
            </a:schemeClr>
          </a:solidFill>
          <a:ln w="762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354;p22">
            <a:extLst>
              <a:ext uri="{FF2B5EF4-FFF2-40B4-BE49-F238E27FC236}">
                <a16:creationId xmlns:a16="http://schemas.microsoft.com/office/drawing/2014/main" id="{ABC10B9A-1468-544E-8886-DF3618D58FE9}"/>
              </a:ext>
            </a:extLst>
          </p:cNvPr>
          <p:cNvSpPr/>
          <p:nvPr/>
        </p:nvSpPr>
        <p:spPr>
          <a:xfrm>
            <a:off x="7060710" y="1688048"/>
            <a:ext cx="1441200" cy="1441200"/>
          </a:xfrm>
          <a:prstGeom prst="ellipse">
            <a:avLst/>
          </a:prstGeom>
          <a:solidFill>
            <a:schemeClr val="bg1">
              <a:lumMod val="95000"/>
            </a:schemeClr>
          </a:solidFill>
          <a:ln w="762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dirty="0">
                <a:solidFill>
                  <a:srgbClr val="000000"/>
                </a:solidFill>
                <a:latin typeface="Arial"/>
                <a:ea typeface="Arial"/>
                <a:cs typeface="Arial"/>
                <a:sym typeface="Arial"/>
              </a:rPr>
              <a:t>TEST</a:t>
            </a:r>
            <a:endParaRPr dirty="0"/>
          </a:p>
        </p:txBody>
      </p:sp>
      <p:sp>
        <p:nvSpPr>
          <p:cNvPr id="24" name="Google Shape;355;p22">
            <a:extLst>
              <a:ext uri="{FF2B5EF4-FFF2-40B4-BE49-F238E27FC236}">
                <a16:creationId xmlns:a16="http://schemas.microsoft.com/office/drawing/2014/main" id="{156BBDEF-7FD4-9743-B3CB-55DC807BECEE}"/>
              </a:ext>
            </a:extLst>
          </p:cNvPr>
          <p:cNvSpPr txBox="1"/>
          <p:nvPr/>
        </p:nvSpPr>
        <p:spPr>
          <a:xfrm>
            <a:off x="5440420" y="2222798"/>
            <a:ext cx="1405800" cy="371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300"/>
              <a:buFont typeface="Arial"/>
              <a:buNone/>
            </a:pPr>
            <a:r>
              <a:rPr lang="zh-TW" sz="1300" b="0" i="0" u="none" strike="noStrike" cap="none" dirty="0">
                <a:solidFill>
                  <a:schemeClr val="dk1"/>
                </a:solidFill>
                <a:latin typeface="Arial"/>
                <a:ea typeface="Arial"/>
                <a:cs typeface="Arial"/>
                <a:sym typeface="Arial"/>
              </a:rPr>
              <a:t>PROTOTYPE</a:t>
            </a:r>
            <a:endParaRPr dirty="0"/>
          </a:p>
        </p:txBody>
      </p:sp>
      <p:cxnSp>
        <p:nvCxnSpPr>
          <p:cNvPr id="25" name="Google Shape;356;p22">
            <a:extLst>
              <a:ext uri="{FF2B5EF4-FFF2-40B4-BE49-F238E27FC236}">
                <a16:creationId xmlns:a16="http://schemas.microsoft.com/office/drawing/2014/main" id="{06D10BA9-3BC1-9A46-90E4-6484BC253B86}"/>
              </a:ext>
            </a:extLst>
          </p:cNvPr>
          <p:cNvCxnSpPr/>
          <p:nvPr/>
        </p:nvCxnSpPr>
        <p:spPr>
          <a:xfrm>
            <a:off x="1770213" y="1764223"/>
            <a:ext cx="618600" cy="8700"/>
          </a:xfrm>
          <a:prstGeom prst="straightConnector1">
            <a:avLst/>
          </a:prstGeom>
          <a:noFill/>
          <a:ln w="9525" cap="flat" cmpd="sng">
            <a:solidFill>
              <a:schemeClr val="dk2"/>
            </a:solidFill>
            <a:prstDash val="solid"/>
            <a:round/>
            <a:headEnd type="none" w="sm" len="sm"/>
            <a:tailEnd type="triangle" w="lg" len="lg"/>
          </a:ln>
        </p:spPr>
      </p:cxnSp>
      <p:cxnSp>
        <p:nvCxnSpPr>
          <p:cNvPr id="26" name="Google Shape;357;p22">
            <a:extLst>
              <a:ext uri="{FF2B5EF4-FFF2-40B4-BE49-F238E27FC236}">
                <a16:creationId xmlns:a16="http://schemas.microsoft.com/office/drawing/2014/main" id="{77CDC20D-9FDD-3146-B850-39E4AAC2F7C4}"/>
              </a:ext>
            </a:extLst>
          </p:cNvPr>
          <p:cNvCxnSpPr/>
          <p:nvPr/>
        </p:nvCxnSpPr>
        <p:spPr>
          <a:xfrm>
            <a:off x="3437290" y="1764223"/>
            <a:ext cx="598500" cy="8700"/>
          </a:xfrm>
          <a:prstGeom prst="straightConnector1">
            <a:avLst/>
          </a:prstGeom>
          <a:noFill/>
          <a:ln w="9525" cap="flat" cmpd="sng">
            <a:solidFill>
              <a:schemeClr val="dk2"/>
            </a:solidFill>
            <a:prstDash val="solid"/>
            <a:round/>
            <a:headEnd type="none" w="sm" len="sm"/>
            <a:tailEnd type="triangle" w="lg" len="lg"/>
          </a:ln>
        </p:spPr>
      </p:cxnSp>
      <p:cxnSp>
        <p:nvCxnSpPr>
          <p:cNvPr id="27" name="Google Shape;358;p22">
            <a:extLst>
              <a:ext uri="{FF2B5EF4-FFF2-40B4-BE49-F238E27FC236}">
                <a16:creationId xmlns:a16="http://schemas.microsoft.com/office/drawing/2014/main" id="{7A61100F-8577-314B-BD5E-4D738D269A08}"/>
              </a:ext>
            </a:extLst>
          </p:cNvPr>
          <p:cNvCxnSpPr/>
          <p:nvPr/>
        </p:nvCxnSpPr>
        <p:spPr>
          <a:xfrm>
            <a:off x="5063164" y="1764223"/>
            <a:ext cx="579000" cy="8700"/>
          </a:xfrm>
          <a:prstGeom prst="straightConnector1">
            <a:avLst/>
          </a:prstGeom>
          <a:noFill/>
          <a:ln w="9525" cap="flat" cmpd="sng">
            <a:solidFill>
              <a:schemeClr val="dk2"/>
            </a:solidFill>
            <a:prstDash val="solid"/>
            <a:round/>
            <a:headEnd type="none" w="sm" len="sm"/>
            <a:tailEnd type="triangle" w="lg" len="lg"/>
          </a:ln>
        </p:spPr>
      </p:cxnSp>
      <p:cxnSp>
        <p:nvCxnSpPr>
          <p:cNvPr id="28" name="Google Shape;359;p22">
            <a:extLst>
              <a:ext uri="{FF2B5EF4-FFF2-40B4-BE49-F238E27FC236}">
                <a16:creationId xmlns:a16="http://schemas.microsoft.com/office/drawing/2014/main" id="{8FC8E8F6-408A-3F41-9C00-AE8C24D7CCC4}"/>
              </a:ext>
            </a:extLst>
          </p:cNvPr>
          <p:cNvCxnSpPr/>
          <p:nvPr/>
        </p:nvCxnSpPr>
        <p:spPr>
          <a:xfrm>
            <a:off x="6662917" y="1764223"/>
            <a:ext cx="598500" cy="8700"/>
          </a:xfrm>
          <a:prstGeom prst="straightConnector1">
            <a:avLst/>
          </a:prstGeom>
          <a:noFill/>
          <a:ln w="9525" cap="flat" cmpd="sng">
            <a:solidFill>
              <a:schemeClr val="dk2"/>
            </a:solidFill>
            <a:prstDash val="solid"/>
            <a:round/>
            <a:headEnd type="none" w="sm" len="sm"/>
            <a:tailEnd type="triangle" w="lg" len="lg"/>
          </a:ln>
        </p:spPr>
      </p:cxnSp>
      <p:cxnSp>
        <p:nvCxnSpPr>
          <p:cNvPr id="29" name="Google Shape;360;p22">
            <a:extLst>
              <a:ext uri="{FF2B5EF4-FFF2-40B4-BE49-F238E27FC236}">
                <a16:creationId xmlns:a16="http://schemas.microsoft.com/office/drawing/2014/main" id="{249F93CB-3CEA-6641-AEBE-46C8215CC08F}"/>
              </a:ext>
            </a:extLst>
          </p:cNvPr>
          <p:cNvCxnSpPr/>
          <p:nvPr/>
        </p:nvCxnSpPr>
        <p:spPr>
          <a:xfrm>
            <a:off x="1749519" y="3044373"/>
            <a:ext cx="618600" cy="8700"/>
          </a:xfrm>
          <a:prstGeom prst="straightConnector1">
            <a:avLst/>
          </a:prstGeom>
          <a:noFill/>
          <a:ln w="9525" cap="flat" cmpd="sng">
            <a:solidFill>
              <a:schemeClr val="dk2"/>
            </a:solidFill>
            <a:prstDash val="solid"/>
            <a:round/>
            <a:headEnd type="triangle" w="lg" len="lg"/>
            <a:tailEnd type="none" w="sm" len="sm"/>
          </a:ln>
        </p:spPr>
      </p:cxnSp>
      <p:cxnSp>
        <p:nvCxnSpPr>
          <p:cNvPr id="30" name="Google Shape;361;p22">
            <a:extLst>
              <a:ext uri="{FF2B5EF4-FFF2-40B4-BE49-F238E27FC236}">
                <a16:creationId xmlns:a16="http://schemas.microsoft.com/office/drawing/2014/main" id="{719B3380-466C-4144-A6B7-90379302D706}"/>
              </a:ext>
            </a:extLst>
          </p:cNvPr>
          <p:cNvCxnSpPr/>
          <p:nvPr/>
        </p:nvCxnSpPr>
        <p:spPr>
          <a:xfrm>
            <a:off x="3417267" y="3044373"/>
            <a:ext cx="598500" cy="8700"/>
          </a:xfrm>
          <a:prstGeom prst="straightConnector1">
            <a:avLst/>
          </a:prstGeom>
          <a:noFill/>
          <a:ln w="9525" cap="flat" cmpd="sng">
            <a:solidFill>
              <a:schemeClr val="dk2"/>
            </a:solidFill>
            <a:prstDash val="solid"/>
            <a:round/>
            <a:headEnd type="triangle" w="lg" len="lg"/>
            <a:tailEnd type="none" w="sm" len="sm"/>
          </a:ln>
        </p:spPr>
      </p:cxnSp>
      <p:cxnSp>
        <p:nvCxnSpPr>
          <p:cNvPr id="31" name="Google Shape;362;p22">
            <a:extLst>
              <a:ext uri="{FF2B5EF4-FFF2-40B4-BE49-F238E27FC236}">
                <a16:creationId xmlns:a16="http://schemas.microsoft.com/office/drawing/2014/main" id="{6471C347-936D-D240-9B9C-4A98A4808C7E}"/>
              </a:ext>
            </a:extLst>
          </p:cNvPr>
          <p:cNvCxnSpPr/>
          <p:nvPr/>
        </p:nvCxnSpPr>
        <p:spPr>
          <a:xfrm>
            <a:off x="5043792" y="3044373"/>
            <a:ext cx="579000" cy="8700"/>
          </a:xfrm>
          <a:prstGeom prst="straightConnector1">
            <a:avLst/>
          </a:prstGeom>
          <a:noFill/>
          <a:ln w="9525" cap="flat" cmpd="sng">
            <a:solidFill>
              <a:schemeClr val="dk2"/>
            </a:solidFill>
            <a:prstDash val="solid"/>
            <a:round/>
            <a:headEnd type="triangle" w="lg" len="lg"/>
            <a:tailEnd type="none" w="sm" len="sm"/>
          </a:ln>
        </p:spPr>
      </p:cxnSp>
      <p:cxnSp>
        <p:nvCxnSpPr>
          <p:cNvPr id="32" name="Google Shape;363;p22">
            <a:extLst>
              <a:ext uri="{FF2B5EF4-FFF2-40B4-BE49-F238E27FC236}">
                <a16:creationId xmlns:a16="http://schemas.microsoft.com/office/drawing/2014/main" id="{0CA64E84-8757-D947-8259-8BFEB2BB0488}"/>
              </a:ext>
            </a:extLst>
          </p:cNvPr>
          <p:cNvCxnSpPr/>
          <p:nvPr/>
        </p:nvCxnSpPr>
        <p:spPr>
          <a:xfrm>
            <a:off x="6642894" y="3044373"/>
            <a:ext cx="598500" cy="8700"/>
          </a:xfrm>
          <a:prstGeom prst="straightConnector1">
            <a:avLst/>
          </a:prstGeom>
          <a:noFill/>
          <a:ln w="9525" cap="flat" cmpd="sng">
            <a:solidFill>
              <a:schemeClr val="dk2"/>
            </a:solidFill>
            <a:prstDash val="solid"/>
            <a:round/>
            <a:headEnd type="triangle" w="lg" len="lg"/>
            <a:tailEnd type="none" w="sm" len="sm"/>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18" name="圖片 17">
            <a:extLst>
              <a:ext uri="{FF2B5EF4-FFF2-40B4-BE49-F238E27FC236}">
                <a16:creationId xmlns:a16="http://schemas.microsoft.com/office/drawing/2014/main" id="{675607BA-DAC6-844E-A17A-FD47E4760A70}"/>
              </a:ext>
            </a:extLst>
          </p:cNvPr>
          <p:cNvPicPr>
            <a:picLocks noChangeAspect="1"/>
          </p:cNvPicPr>
          <p:nvPr/>
        </p:nvPicPr>
        <p:blipFill rotWithShape="1">
          <a:blip r:embed="rId3">
            <a:alphaModFix amt="35000"/>
          </a:blip>
          <a:srcRect l="12292" t="30964" r="7418" b="36723"/>
          <a:stretch/>
        </p:blipFill>
        <p:spPr>
          <a:xfrm>
            <a:off x="386311" y="688568"/>
            <a:ext cx="8430489" cy="3505253"/>
          </a:xfrm>
          <a:prstGeom prst="rect">
            <a:avLst/>
          </a:prstGeom>
        </p:spPr>
      </p:pic>
      <p:sp>
        <p:nvSpPr>
          <p:cNvPr id="528" name="Google Shape;528;p31"/>
          <p:cNvSpPr txBox="1">
            <a:spLocks noGrp="1"/>
          </p:cNvSpPr>
          <p:nvPr>
            <p:ph type="body" idx="1"/>
          </p:nvPr>
        </p:nvSpPr>
        <p:spPr>
          <a:xfrm>
            <a:off x="0" y="4363374"/>
            <a:ext cx="9144000" cy="780125"/>
          </a:xfrm>
          <a:prstGeom prst="rect">
            <a:avLst/>
          </a:prstGeom>
          <a:solidFill>
            <a:srgbClr val="CA3356"/>
          </a:solidFill>
          <a:ln>
            <a:noFill/>
          </a:ln>
        </p:spPr>
        <p:txBody>
          <a:bodyPr spcFirstLastPara="1" wrap="square" lIns="91425" tIns="91425" rIns="91425" bIns="91425" anchor="ctr" anchorCtr="0">
            <a:noAutofit/>
          </a:bodyPr>
          <a:lstStyle/>
          <a:p>
            <a:pPr marL="0" lvl="0" indent="0">
              <a:buSzPts val="2400"/>
            </a:pPr>
            <a:r>
              <a:rPr lang="en-US" altLang="zh-TW" sz="2000" dirty="0">
                <a:solidFill>
                  <a:schemeClr val="bg1"/>
                </a:solidFill>
              </a:rPr>
              <a:t>Prototype: Physically developing concept. </a:t>
            </a:r>
          </a:p>
          <a:p>
            <a:pPr marL="0" lvl="0" indent="0">
              <a:buSzPts val="2400"/>
            </a:pPr>
            <a:r>
              <a:rPr lang="en-US" altLang="zh-TW" sz="2000" dirty="0">
                <a:solidFill>
                  <a:schemeClr val="bg1"/>
                </a:solidFill>
              </a:rPr>
              <a:t>Test: Validation is the best opportunity to learn about the solution and the users.</a:t>
            </a:r>
            <a:endParaRPr sz="2800" dirty="0">
              <a:solidFill>
                <a:schemeClr val="bg1"/>
              </a:solidFill>
            </a:endParaRPr>
          </a:p>
        </p:txBody>
      </p:sp>
      <p:sp>
        <p:nvSpPr>
          <p:cNvPr id="529" name="Google Shape;529;p31"/>
          <p:cNvSpPr txBox="1"/>
          <p:nvPr/>
        </p:nvSpPr>
        <p:spPr>
          <a:xfrm>
            <a:off x="1266063" y="539598"/>
            <a:ext cx="767549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Microsoft JhengHei"/>
              <a:buNone/>
            </a:pPr>
            <a:r>
              <a:rPr lang="zh-TW" sz="3200" b="1" i="0" u="none" strike="noStrike" cap="none" dirty="0">
                <a:solidFill>
                  <a:srgbClr val="000000"/>
                </a:solidFill>
                <a:latin typeface="Microsoft JhengHei"/>
                <a:ea typeface="Microsoft JhengHei"/>
                <a:cs typeface="Microsoft JhengHei"/>
                <a:sym typeface="Microsoft JhengHei"/>
              </a:rPr>
              <a:t>Phase 4/5: Prototype/Test</a:t>
            </a:r>
            <a:endParaRPr sz="3200" b="1" i="0" u="none" strike="noStrike" cap="none" dirty="0">
              <a:solidFill>
                <a:srgbClr val="000000"/>
              </a:solidFill>
              <a:latin typeface="Microsoft JhengHei"/>
              <a:ea typeface="Microsoft JhengHei"/>
              <a:cs typeface="Microsoft JhengHei"/>
              <a:sym typeface="Microsoft JhengHei"/>
            </a:endParaRPr>
          </a:p>
        </p:txBody>
      </p:sp>
      <p:sp>
        <p:nvSpPr>
          <p:cNvPr id="19" name="Google Shape;350;p22">
            <a:extLst>
              <a:ext uri="{FF2B5EF4-FFF2-40B4-BE49-F238E27FC236}">
                <a16:creationId xmlns:a16="http://schemas.microsoft.com/office/drawing/2014/main" id="{D89F9E2A-4DB0-5143-AC89-A975F6A9FA26}"/>
              </a:ext>
            </a:extLst>
          </p:cNvPr>
          <p:cNvSpPr/>
          <p:nvPr/>
        </p:nvSpPr>
        <p:spPr>
          <a:xfrm>
            <a:off x="508782" y="1688048"/>
            <a:ext cx="1441200" cy="1441200"/>
          </a:xfrm>
          <a:prstGeom prst="ellipse">
            <a:avLst/>
          </a:prstGeom>
          <a:solidFill>
            <a:schemeClr val="bg1">
              <a:lumMod val="95000"/>
            </a:schemeClr>
          </a:solidFill>
          <a:ln w="762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dirty="0">
                <a:solidFill>
                  <a:srgbClr val="000000"/>
                </a:solidFill>
                <a:latin typeface="Arial"/>
                <a:ea typeface="Arial"/>
                <a:cs typeface="Arial"/>
                <a:sym typeface="Arial"/>
              </a:rPr>
              <a:t>EMPATHY</a:t>
            </a:r>
            <a:endParaRPr dirty="0"/>
          </a:p>
        </p:txBody>
      </p:sp>
      <p:sp>
        <p:nvSpPr>
          <p:cNvPr id="20" name="Google Shape;351;p22">
            <a:extLst>
              <a:ext uri="{FF2B5EF4-FFF2-40B4-BE49-F238E27FC236}">
                <a16:creationId xmlns:a16="http://schemas.microsoft.com/office/drawing/2014/main" id="{E69EF1B5-BD6E-FB4B-84DA-BBE892CF1603}"/>
              </a:ext>
            </a:extLst>
          </p:cNvPr>
          <p:cNvSpPr/>
          <p:nvPr/>
        </p:nvSpPr>
        <p:spPr>
          <a:xfrm>
            <a:off x="2146764" y="1688048"/>
            <a:ext cx="1441200" cy="1441200"/>
          </a:xfrm>
          <a:prstGeom prst="ellipse">
            <a:avLst/>
          </a:prstGeom>
          <a:solidFill>
            <a:schemeClr val="bg1">
              <a:lumMod val="95000"/>
            </a:schemeClr>
          </a:solidFill>
          <a:ln w="762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dirty="0">
                <a:solidFill>
                  <a:srgbClr val="000000"/>
                </a:solidFill>
                <a:latin typeface="Arial"/>
                <a:ea typeface="Arial"/>
                <a:cs typeface="Arial"/>
                <a:sym typeface="Arial"/>
              </a:rPr>
              <a:t>DEFINE</a:t>
            </a:r>
            <a:endParaRPr dirty="0"/>
          </a:p>
        </p:txBody>
      </p:sp>
      <p:sp>
        <p:nvSpPr>
          <p:cNvPr id="21" name="Google Shape;352;p22">
            <a:extLst>
              <a:ext uri="{FF2B5EF4-FFF2-40B4-BE49-F238E27FC236}">
                <a16:creationId xmlns:a16="http://schemas.microsoft.com/office/drawing/2014/main" id="{D7B07029-AADE-5540-8D48-668ED3E6404A}"/>
              </a:ext>
            </a:extLst>
          </p:cNvPr>
          <p:cNvSpPr/>
          <p:nvPr/>
        </p:nvSpPr>
        <p:spPr>
          <a:xfrm>
            <a:off x="3784746" y="1688048"/>
            <a:ext cx="1441200" cy="1441200"/>
          </a:xfrm>
          <a:prstGeom prst="ellipse">
            <a:avLst/>
          </a:prstGeom>
          <a:solidFill>
            <a:schemeClr val="bg1">
              <a:lumMod val="95000"/>
            </a:schemeClr>
          </a:solidFill>
          <a:ln w="762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dirty="0">
                <a:solidFill>
                  <a:srgbClr val="000000"/>
                </a:solidFill>
                <a:latin typeface="Arial"/>
                <a:ea typeface="Arial"/>
                <a:cs typeface="Arial"/>
                <a:sym typeface="Arial"/>
              </a:rPr>
              <a:t>IDEATE</a:t>
            </a:r>
            <a:endParaRPr dirty="0"/>
          </a:p>
        </p:txBody>
      </p:sp>
      <p:sp>
        <p:nvSpPr>
          <p:cNvPr id="22" name="Google Shape;353;p22">
            <a:extLst>
              <a:ext uri="{FF2B5EF4-FFF2-40B4-BE49-F238E27FC236}">
                <a16:creationId xmlns:a16="http://schemas.microsoft.com/office/drawing/2014/main" id="{963E3152-37A1-0A42-90A5-263B884A6BCC}"/>
              </a:ext>
            </a:extLst>
          </p:cNvPr>
          <p:cNvSpPr/>
          <p:nvPr/>
        </p:nvSpPr>
        <p:spPr>
          <a:xfrm>
            <a:off x="5422728" y="1688048"/>
            <a:ext cx="1441200" cy="1441200"/>
          </a:xfrm>
          <a:prstGeom prst="ellipse">
            <a:avLst/>
          </a:prstGeom>
          <a:solidFill>
            <a:srgbClr val="FFFF00"/>
          </a:solidFill>
          <a:ln w="762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354;p22">
            <a:extLst>
              <a:ext uri="{FF2B5EF4-FFF2-40B4-BE49-F238E27FC236}">
                <a16:creationId xmlns:a16="http://schemas.microsoft.com/office/drawing/2014/main" id="{B94AB46F-596E-B94D-899F-A7BA8E9800B6}"/>
              </a:ext>
            </a:extLst>
          </p:cNvPr>
          <p:cNvSpPr/>
          <p:nvPr/>
        </p:nvSpPr>
        <p:spPr>
          <a:xfrm>
            <a:off x="7060710" y="1688048"/>
            <a:ext cx="1441200" cy="1441200"/>
          </a:xfrm>
          <a:prstGeom prst="ellipse">
            <a:avLst/>
          </a:prstGeom>
          <a:solidFill>
            <a:srgbClr val="FFFF00"/>
          </a:solidFill>
          <a:ln w="7620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zh-TW" sz="1300" b="0" i="0" u="none" strike="noStrike" cap="none" dirty="0">
                <a:solidFill>
                  <a:srgbClr val="000000"/>
                </a:solidFill>
                <a:latin typeface="Arial"/>
                <a:ea typeface="Arial"/>
                <a:cs typeface="Arial"/>
                <a:sym typeface="Arial"/>
              </a:rPr>
              <a:t>TEST</a:t>
            </a:r>
            <a:endParaRPr dirty="0"/>
          </a:p>
        </p:txBody>
      </p:sp>
      <p:sp>
        <p:nvSpPr>
          <p:cNvPr id="24" name="Google Shape;355;p22">
            <a:extLst>
              <a:ext uri="{FF2B5EF4-FFF2-40B4-BE49-F238E27FC236}">
                <a16:creationId xmlns:a16="http://schemas.microsoft.com/office/drawing/2014/main" id="{EBBB1AF1-93CE-AC4C-A07B-14FFF87EBFCD}"/>
              </a:ext>
            </a:extLst>
          </p:cNvPr>
          <p:cNvSpPr txBox="1"/>
          <p:nvPr/>
        </p:nvSpPr>
        <p:spPr>
          <a:xfrm>
            <a:off x="5440420" y="2222798"/>
            <a:ext cx="1405800" cy="371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300"/>
              <a:buFont typeface="Arial"/>
              <a:buNone/>
            </a:pPr>
            <a:r>
              <a:rPr lang="zh-TW" sz="1300" b="0" i="0" u="none" strike="noStrike" cap="none" dirty="0">
                <a:solidFill>
                  <a:schemeClr val="dk1"/>
                </a:solidFill>
                <a:latin typeface="Arial"/>
                <a:ea typeface="Arial"/>
                <a:cs typeface="Arial"/>
                <a:sym typeface="Arial"/>
              </a:rPr>
              <a:t>PROTOTYPE</a:t>
            </a:r>
            <a:endParaRPr dirty="0"/>
          </a:p>
        </p:txBody>
      </p:sp>
      <p:cxnSp>
        <p:nvCxnSpPr>
          <p:cNvPr id="25" name="Google Shape;356;p22">
            <a:extLst>
              <a:ext uri="{FF2B5EF4-FFF2-40B4-BE49-F238E27FC236}">
                <a16:creationId xmlns:a16="http://schemas.microsoft.com/office/drawing/2014/main" id="{947A1098-F9EB-194B-AB1F-A17401CDAF6C}"/>
              </a:ext>
            </a:extLst>
          </p:cNvPr>
          <p:cNvCxnSpPr/>
          <p:nvPr/>
        </p:nvCxnSpPr>
        <p:spPr>
          <a:xfrm>
            <a:off x="1770213" y="1764223"/>
            <a:ext cx="618600" cy="8700"/>
          </a:xfrm>
          <a:prstGeom prst="straightConnector1">
            <a:avLst/>
          </a:prstGeom>
          <a:noFill/>
          <a:ln w="9525" cap="flat" cmpd="sng">
            <a:solidFill>
              <a:schemeClr val="dk2"/>
            </a:solidFill>
            <a:prstDash val="solid"/>
            <a:round/>
            <a:headEnd type="none" w="sm" len="sm"/>
            <a:tailEnd type="triangle" w="lg" len="lg"/>
          </a:ln>
        </p:spPr>
      </p:cxnSp>
      <p:cxnSp>
        <p:nvCxnSpPr>
          <p:cNvPr id="26" name="Google Shape;357;p22">
            <a:extLst>
              <a:ext uri="{FF2B5EF4-FFF2-40B4-BE49-F238E27FC236}">
                <a16:creationId xmlns:a16="http://schemas.microsoft.com/office/drawing/2014/main" id="{7C75E149-441B-C348-9F7C-6FB14E5311E7}"/>
              </a:ext>
            </a:extLst>
          </p:cNvPr>
          <p:cNvCxnSpPr/>
          <p:nvPr/>
        </p:nvCxnSpPr>
        <p:spPr>
          <a:xfrm>
            <a:off x="3437290" y="1764223"/>
            <a:ext cx="598500" cy="8700"/>
          </a:xfrm>
          <a:prstGeom prst="straightConnector1">
            <a:avLst/>
          </a:prstGeom>
          <a:noFill/>
          <a:ln w="9525" cap="flat" cmpd="sng">
            <a:solidFill>
              <a:schemeClr val="dk2"/>
            </a:solidFill>
            <a:prstDash val="solid"/>
            <a:round/>
            <a:headEnd type="none" w="sm" len="sm"/>
            <a:tailEnd type="triangle" w="lg" len="lg"/>
          </a:ln>
        </p:spPr>
      </p:cxnSp>
      <p:cxnSp>
        <p:nvCxnSpPr>
          <p:cNvPr id="27" name="Google Shape;358;p22">
            <a:extLst>
              <a:ext uri="{FF2B5EF4-FFF2-40B4-BE49-F238E27FC236}">
                <a16:creationId xmlns:a16="http://schemas.microsoft.com/office/drawing/2014/main" id="{6DAB6584-E442-5C4D-B20C-4CDF74AB8EF7}"/>
              </a:ext>
            </a:extLst>
          </p:cNvPr>
          <p:cNvCxnSpPr/>
          <p:nvPr/>
        </p:nvCxnSpPr>
        <p:spPr>
          <a:xfrm>
            <a:off x="5063164" y="1764223"/>
            <a:ext cx="579000" cy="8700"/>
          </a:xfrm>
          <a:prstGeom prst="straightConnector1">
            <a:avLst/>
          </a:prstGeom>
          <a:noFill/>
          <a:ln w="9525" cap="flat" cmpd="sng">
            <a:solidFill>
              <a:schemeClr val="dk2"/>
            </a:solidFill>
            <a:prstDash val="solid"/>
            <a:round/>
            <a:headEnd type="none" w="sm" len="sm"/>
            <a:tailEnd type="triangle" w="lg" len="lg"/>
          </a:ln>
        </p:spPr>
      </p:cxnSp>
      <p:cxnSp>
        <p:nvCxnSpPr>
          <p:cNvPr id="28" name="Google Shape;359;p22">
            <a:extLst>
              <a:ext uri="{FF2B5EF4-FFF2-40B4-BE49-F238E27FC236}">
                <a16:creationId xmlns:a16="http://schemas.microsoft.com/office/drawing/2014/main" id="{12D4A82B-EA24-C248-B128-B127FC0C2DFA}"/>
              </a:ext>
            </a:extLst>
          </p:cNvPr>
          <p:cNvCxnSpPr/>
          <p:nvPr/>
        </p:nvCxnSpPr>
        <p:spPr>
          <a:xfrm>
            <a:off x="6662917" y="1764223"/>
            <a:ext cx="598500" cy="8700"/>
          </a:xfrm>
          <a:prstGeom prst="straightConnector1">
            <a:avLst/>
          </a:prstGeom>
          <a:noFill/>
          <a:ln w="9525" cap="flat" cmpd="sng">
            <a:solidFill>
              <a:schemeClr val="dk2"/>
            </a:solidFill>
            <a:prstDash val="solid"/>
            <a:round/>
            <a:headEnd type="none" w="sm" len="sm"/>
            <a:tailEnd type="triangle" w="lg" len="lg"/>
          </a:ln>
        </p:spPr>
      </p:cxnSp>
      <p:cxnSp>
        <p:nvCxnSpPr>
          <p:cNvPr id="29" name="Google Shape;360;p22">
            <a:extLst>
              <a:ext uri="{FF2B5EF4-FFF2-40B4-BE49-F238E27FC236}">
                <a16:creationId xmlns:a16="http://schemas.microsoft.com/office/drawing/2014/main" id="{E77CDE78-6FBF-014F-A953-8C24B0AF504C}"/>
              </a:ext>
            </a:extLst>
          </p:cNvPr>
          <p:cNvCxnSpPr/>
          <p:nvPr/>
        </p:nvCxnSpPr>
        <p:spPr>
          <a:xfrm>
            <a:off x="1749519" y="3044373"/>
            <a:ext cx="618600" cy="8700"/>
          </a:xfrm>
          <a:prstGeom prst="straightConnector1">
            <a:avLst/>
          </a:prstGeom>
          <a:noFill/>
          <a:ln w="9525" cap="flat" cmpd="sng">
            <a:solidFill>
              <a:schemeClr val="dk2"/>
            </a:solidFill>
            <a:prstDash val="solid"/>
            <a:round/>
            <a:headEnd type="triangle" w="lg" len="lg"/>
            <a:tailEnd type="none" w="sm" len="sm"/>
          </a:ln>
        </p:spPr>
      </p:cxnSp>
      <p:cxnSp>
        <p:nvCxnSpPr>
          <p:cNvPr id="30" name="Google Shape;361;p22">
            <a:extLst>
              <a:ext uri="{FF2B5EF4-FFF2-40B4-BE49-F238E27FC236}">
                <a16:creationId xmlns:a16="http://schemas.microsoft.com/office/drawing/2014/main" id="{157DFE7C-9E65-D04F-A69E-3647B46A6D97}"/>
              </a:ext>
            </a:extLst>
          </p:cNvPr>
          <p:cNvCxnSpPr/>
          <p:nvPr/>
        </p:nvCxnSpPr>
        <p:spPr>
          <a:xfrm>
            <a:off x="3417267" y="3044373"/>
            <a:ext cx="598500" cy="8700"/>
          </a:xfrm>
          <a:prstGeom prst="straightConnector1">
            <a:avLst/>
          </a:prstGeom>
          <a:noFill/>
          <a:ln w="9525" cap="flat" cmpd="sng">
            <a:solidFill>
              <a:schemeClr val="dk2"/>
            </a:solidFill>
            <a:prstDash val="solid"/>
            <a:round/>
            <a:headEnd type="triangle" w="lg" len="lg"/>
            <a:tailEnd type="none" w="sm" len="sm"/>
          </a:ln>
        </p:spPr>
      </p:cxnSp>
      <p:cxnSp>
        <p:nvCxnSpPr>
          <p:cNvPr id="31" name="Google Shape;362;p22">
            <a:extLst>
              <a:ext uri="{FF2B5EF4-FFF2-40B4-BE49-F238E27FC236}">
                <a16:creationId xmlns:a16="http://schemas.microsoft.com/office/drawing/2014/main" id="{29FA359C-A0ED-7C46-93EC-97FF36F3E506}"/>
              </a:ext>
            </a:extLst>
          </p:cNvPr>
          <p:cNvCxnSpPr/>
          <p:nvPr/>
        </p:nvCxnSpPr>
        <p:spPr>
          <a:xfrm>
            <a:off x="5043792" y="3044373"/>
            <a:ext cx="579000" cy="8700"/>
          </a:xfrm>
          <a:prstGeom prst="straightConnector1">
            <a:avLst/>
          </a:prstGeom>
          <a:noFill/>
          <a:ln w="9525" cap="flat" cmpd="sng">
            <a:solidFill>
              <a:schemeClr val="dk2"/>
            </a:solidFill>
            <a:prstDash val="solid"/>
            <a:round/>
            <a:headEnd type="triangle" w="lg" len="lg"/>
            <a:tailEnd type="none" w="sm" len="sm"/>
          </a:ln>
        </p:spPr>
      </p:cxnSp>
      <p:cxnSp>
        <p:nvCxnSpPr>
          <p:cNvPr id="32" name="Google Shape;363;p22">
            <a:extLst>
              <a:ext uri="{FF2B5EF4-FFF2-40B4-BE49-F238E27FC236}">
                <a16:creationId xmlns:a16="http://schemas.microsoft.com/office/drawing/2014/main" id="{C2C34214-66CA-C14E-9882-5910D04A4760}"/>
              </a:ext>
            </a:extLst>
          </p:cNvPr>
          <p:cNvCxnSpPr/>
          <p:nvPr/>
        </p:nvCxnSpPr>
        <p:spPr>
          <a:xfrm>
            <a:off x="6642894" y="3044373"/>
            <a:ext cx="598500" cy="8700"/>
          </a:xfrm>
          <a:prstGeom prst="straightConnector1">
            <a:avLst/>
          </a:prstGeom>
          <a:noFill/>
          <a:ln w="9525" cap="flat" cmpd="sng">
            <a:solidFill>
              <a:schemeClr val="dk2"/>
            </a:solidFill>
            <a:prstDash val="solid"/>
            <a:round/>
            <a:headEnd type="triangle" w="lg" len="lg"/>
            <a:tailEnd type="none" w="sm" len="sm"/>
          </a:ln>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6CAE583-C40E-F64A-848A-8A2374A88E91}"/>
              </a:ext>
            </a:extLst>
          </p:cNvPr>
          <p:cNvSpPr>
            <a:spLocks noGrp="1"/>
          </p:cNvSpPr>
          <p:nvPr>
            <p:ph type="ctrTitle"/>
          </p:nvPr>
        </p:nvSpPr>
        <p:spPr>
          <a:xfrm>
            <a:off x="322216" y="226423"/>
            <a:ext cx="8342813" cy="4917077"/>
          </a:xfrm>
        </p:spPr>
        <p:txBody>
          <a:bodyPr/>
          <a:lstStyle/>
          <a:p>
            <a:r>
              <a:rPr lang="en-US" altLang="zh-TW" sz="6000" dirty="0"/>
              <a:t>Went through this process.</a:t>
            </a:r>
            <a:br>
              <a:rPr lang="zh-CN" altLang="en-US" sz="6000" dirty="0">
                <a:latin typeface="PingFang TC Light" panose="020B0300000000000000" pitchFamily="34" charset="-120"/>
                <a:ea typeface="PingFang TC Light" panose="020B0300000000000000" pitchFamily="34" charset="-120"/>
              </a:rPr>
            </a:br>
            <a:r>
              <a:rPr lang="en" altLang="zh-TW" sz="6000" dirty="0"/>
              <a:t>Describe design thinking in one sentence.</a:t>
            </a:r>
            <a:br>
              <a:rPr lang="zh-CN" altLang="en-US" sz="6000" dirty="0">
                <a:latin typeface="PingFang TC Light" panose="020B0300000000000000" pitchFamily="34" charset="-120"/>
                <a:ea typeface="PingFang TC Light" panose="020B0300000000000000" pitchFamily="34" charset="-120"/>
              </a:rPr>
            </a:br>
            <a:r>
              <a:rPr lang="en-US" altLang="zh-TW" sz="4000" dirty="0">
                <a:solidFill>
                  <a:srgbClr val="FFC000"/>
                </a:solidFill>
              </a:rPr>
              <a:t>I think design thinking is...</a:t>
            </a:r>
            <a:endParaRPr lang="en-US" altLang="zh-CN" sz="2400" dirty="0">
              <a:solidFill>
                <a:srgbClr val="FFC000"/>
              </a:solidFill>
              <a:latin typeface="PingFang TC Light" panose="020B0300000000000000" pitchFamily="34" charset="-120"/>
              <a:ea typeface="PingFang TC Light" panose="020B0300000000000000" pitchFamily="34" charset="-120"/>
            </a:endParaRPr>
          </a:p>
        </p:txBody>
      </p:sp>
    </p:spTree>
    <p:extLst>
      <p:ext uri="{BB962C8B-B14F-4D97-AF65-F5344CB8AC3E}">
        <p14:creationId xmlns:p14="http://schemas.microsoft.com/office/powerpoint/2010/main" val="3131452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34"/>
          <p:cNvSpPr txBox="1">
            <a:spLocks noGrp="1"/>
          </p:cNvSpPr>
          <p:nvPr>
            <p:ph type="title"/>
          </p:nvPr>
        </p:nvSpPr>
        <p:spPr>
          <a:xfrm>
            <a:off x="194571" y="1560991"/>
            <a:ext cx="8520600" cy="1506216"/>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4000"/>
              <a:buFont typeface="Arial"/>
              <a:buNone/>
            </a:pPr>
            <a:r>
              <a:rPr lang="zh-TW" sz="4000" dirty="0">
                <a:solidFill>
                  <a:schemeClr val="tx2">
                    <a:lumMod val="75000"/>
                  </a:schemeClr>
                </a:solidFill>
                <a:latin typeface="+mn-lt"/>
              </a:rPr>
              <a:t>Thank you</a:t>
            </a:r>
            <a:br>
              <a:rPr lang="zh-TW" sz="6000" dirty="0">
                <a:solidFill>
                  <a:schemeClr val="tx2">
                    <a:lumMod val="75000"/>
                  </a:schemeClr>
                </a:solidFill>
                <a:latin typeface="+mn-lt"/>
              </a:rPr>
            </a:br>
            <a:r>
              <a:rPr lang="zh-TW" sz="9600" dirty="0">
                <a:solidFill>
                  <a:schemeClr val="tx2">
                    <a:lumMod val="75000"/>
                  </a:schemeClr>
                </a:solidFill>
                <a:latin typeface="+mn-lt"/>
              </a:rPr>
              <a:t>Q&amp;A</a:t>
            </a:r>
            <a:endParaRPr sz="9600" dirty="0">
              <a:solidFill>
                <a:schemeClr val="tx2">
                  <a:lumMod val="75000"/>
                </a:schemeClr>
              </a:solidFill>
              <a:latin typeface="+mn-lt"/>
            </a:endParaRPr>
          </a:p>
        </p:txBody>
      </p:sp>
      <p:sp>
        <p:nvSpPr>
          <p:cNvPr id="555" name="Google Shape;555;p34"/>
          <p:cNvSpPr txBox="1">
            <a:spLocks noGrp="1"/>
          </p:cNvSpPr>
          <p:nvPr>
            <p:ph type="body" idx="1"/>
          </p:nvPr>
        </p:nvSpPr>
        <p:spPr>
          <a:xfrm>
            <a:off x="0" y="4578015"/>
            <a:ext cx="9144000" cy="565485"/>
          </a:xfrm>
          <a:prstGeom prst="rect">
            <a:avLst/>
          </a:prstGeom>
          <a:solidFill>
            <a:srgbClr val="CA3356"/>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400"/>
              <a:buFont typeface="Arial"/>
              <a:buNone/>
            </a:pPr>
            <a:r>
              <a:rPr lang="zh-TW" b="1" dirty="0">
                <a:solidFill>
                  <a:srgbClr val="FFFFFF"/>
                </a:solidFill>
              </a:rPr>
              <a:t>  </a:t>
            </a:r>
            <a:endParaRPr dirty="0"/>
          </a:p>
        </p:txBody>
      </p:sp>
      <p:pic>
        <p:nvPicPr>
          <p:cNvPr id="5" name="圖片 4">
            <a:extLst>
              <a:ext uri="{FF2B5EF4-FFF2-40B4-BE49-F238E27FC236}">
                <a16:creationId xmlns:a16="http://schemas.microsoft.com/office/drawing/2014/main" id="{A8EA3249-3A20-4E76-9B78-53AEB019AA03}"/>
              </a:ext>
            </a:extLst>
          </p:cNvPr>
          <p:cNvPicPr>
            <a:picLocks noChangeAspect="1"/>
          </p:cNvPicPr>
          <p:nvPr/>
        </p:nvPicPr>
        <p:blipFill rotWithShape="1">
          <a:blip r:embed="rId3"/>
          <a:srcRect l="20842" t="13649" r="18784" b="16015"/>
          <a:stretch/>
        </p:blipFill>
        <p:spPr>
          <a:xfrm>
            <a:off x="4057069" y="600073"/>
            <a:ext cx="896372" cy="1032354"/>
          </a:xfrm>
          <a:prstGeom prst="rect">
            <a:avLst/>
          </a:prstGeom>
        </p:spPr>
      </p:pic>
      <p:sp>
        <p:nvSpPr>
          <p:cNvPr id="4" name="Rectangle 3">
            <a:extLst>
              <a:ext uri="{FF2B5EF4-FFF2-40B4-BE49-F238E27FC236}">
                <a16:creationId xmlns:a16="http://schemas.microsoft.com/office/drawing/2014/main" id="{5873147C-C9E0-4A15-8794-A9C9BC3810AF}"/>
              </a:ext>
            </a:extLst>
          </p:cNvPr>
          <p:cNvSpPr>
            <a:spLocks noChangeArrowheads="1"/>
          </p:cNvSpPr>
          <p:nvPr/>
        </p:nvSpPr>
        <p:spPr bwMode="auto">
          <a:xfrm>
            <a:off x="421242" y="4543367"/>
            <a:ext cx="8295861" cy="130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zh-TW" sz="1600" b="0" i="0" u="none" strike="noStrike" cap="none" normalizeH="0" baseline="0" dirty="0">
                <a:ln>
                  <a:noFill/>
                </a:ln>
                <a:solidFill>
                  <a:schemeClr val="bg1"/>
                </a:solidFill>
                <a:effectLst/>
                <a:latin typeface="Arial" panose="020B0604020202020204" pitchFamily="34" charset="0"/>
                <a:ea typeface="Söhne"/>
              </a:rPr>
              <a:t>Stanford University's D-School condenses the design thinking process into five key steps:</a:t>
            </a:r>
            <a:endParaRPr kumimoji="0" lang="en-US" altLang="zh-TW" sz="1600" b="0" i="0" u="none" strike="noStrike" cap="none" normalizeH="0" baseline="0" dirty="0">
              <a:ln>
                <a:noFill/>
              </a:ln>
              <a:solidFill>
                <a:schemeClr val="bg1"/>
              </a:solidFill>
              <a:effectLst/>
              <a:latin typeface="Arial" panose="020B0604020202020204" pitchFamily="34" charset="0"/>
              <a:ea typeface="Söhne"/>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zh-TW" sz="1600" b="0" i="0" u="none" strike="noStrike" cap="none" normalizeH="0" baseline="0">
                <a:ln>
                  <a:noFill/>
                </a:ln>
                <a:solidFill>
                  <a:schemeClr val="bg1"/>
                </a:solidFill>
                <a:effectLst/>
                <a:latin typeface="Arial" panose="020B0604020202020204" pitchFamily="34" charset="0"/>
                <a:ea typeface="Söhne"/>
              </a:rPr>
              <a:t> "Empath</a:t>
            </a:r>
            <a:r>
              <a:rPr lang="en-US" altLang="zh-TW" sz="1600" dirty="0">
                <a:solidFill>
                  <a:schemeClr val="bg1"/>
                </a:solidFill>
                <a:latin typeface="Arial" panose="020B0604020202020204" pitchFamily="34" charset="0"/>
                <a:ea typeface="Söhne"/>
              </a:rPr>
              <a:t>y</a:t>
            </a:r>
            <a:r>
              <a:rPr kumimoji="0" lang="zh-TW" altLang="zh-TW" sz="1600" b="0" i="0" u="none" strike="noStrike" cap="none" normalizeH="0" baseline="0" dirty="0">
                <a:ln>
                  <a:noFill/>
                </a:ln>
                <a:solidFill>
                  <a:schemeClr val="bg1"/>
                </a:solidFill>
                <a:effectLst/>
                <a:latin typeface="Arial" panose="020B0604020202020204" pitchFamily="34" charset="0"/>
                <a:ea typeface="Söhne"/>
              </a:rPr>
              <a:t>," "Define," "Ideate," "Prototype," and "Test."</a:t>
            </a:r>
          </a:p>
          <a:p>
            <a:pPr marL="0" marR="0" lvl="0" indent="0" algn="ctr" defTabSz="914400" rtl="0" eaLnBrk="0" fontAlgn="base" latinLnBrk="0" hangingPunct="0">
              <a:lnSpc>
                <a:spcPct val="100000"/>
              </a:lnSpc>
              <a:spcBef>
                <a:spcPct val="0"/>
              </a:spcBef>
              <a:spcAft>
                <a:spcPct val="0"/>
              </a:spcAft>
              <a:buClrTx/>
              <a:buSzTx/>
              <a:buFontTx/>
              <a:buNone/>
              <a:tabLst/>
            </a:pPr>
            <a:br>
              <a:rPr kumimoji="0" lang="zh-TW" altLang="zh-TW" sz="1050" b="0" i="0" u="none" strike="noStrike" cap="none" normalizeH="0" baseline="0" dirty="0">
                <a:ln>
                  <a:noFill/>
                </a:ln>
                <a:solidFill>
                  <a:schemeClr val="bg1"/>
                </a:solidFill>
                <a:effectLst/>
                <a:latin typeface="Arial" panose="020B0604020202020204" pitchFamily="34" charset="0"/>
              </a:rPr>
            </a:br>
            <a:endParaRPr kumimoji="0" lang="zh-TW" altLang="zh-TW" sz="3600" b="0" i="0" u="none" strike="noStrike" cap="none" normalizeH="0" baseline="0" dirty="0">
              <a:ln>
                <a:noFill/>
              </a:ln>
              <a:solidFill>
                <a:schemeClr val="bg1"/>
              </a:solidFill>
              <a:effectLst/>
              <a:latin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pic>
        <p:nvPicPr>
          <p:cNvPr id="8" name="圖片 7">
            <a:extLst>
              <a:ext uri="{FF2B5EF4-FFF2-40B4-BE49-F238E27FC236}">
                <a16:creationId xmlns:a16="http://schemas.microsoft.com/office/drawing/2014/main" id="{1325B838-79BF-4E8E-B04A-CB00CB3239C3}"/>
              </a:ext>
            </a:extLst>
          </p:cNvPr>
          <p:cNvPicPr>
            <a:picLocks noChangeAspect="1"/>
          </p:cNvPicPr>
          <p:nvPr/>
        </p:nvPicPr>
        <p:blipFill rotWithShape="1">
          <a:blip r:embed="rId3"/>
          <a:srcRect l="20842" t="13649" r="18784" b="16015"/>
          <a:stretch/>
        </p:blipFill>
        <p:spPr>
          <a:xfrm>
            <a:off x="117659" y="4287233"/>
            <a:ext cx="668214" cy="769583"/>
          </a:xfrm>
          <a:prstGeom prst="rect">
            <a:avLst/>
          </a:prstGeom>
        </p:spPr>
      </p:pic>
      <p:sp>
        <p:nvSpPr>
          <p:cNvPr id="2" name="文字方塊 1">
            <a:extLst>
              <a:ext uri="{FF2B5EF4-FFF2-40B4-BE49-F238E27FC236}">
                <a16:creationId xmlns:a16="http://schemas.microsoft.com/office/drawing/2014/main" id="{3DD13972-B5F3-4B6B-B38F-3DF9F9464E92}"/>
              </a:ext>
            </a:extLst>
          </p:cNvPr>
          <p:cNvSpPr txBox="1"/>
          <p:nvPr/>
        </p:nvSpPr>
        <p:spPr>
          <a:xfrm>
            <a:off x="824820" y="918821"/>
            <a:ext cx="7494359" cy="553998"/>
          </a:xfrm>
          <a:prstGeom prst="rect">
            <a:avLst/>
          </a:prstGeom>
          <a:noFill/>
        </p:spPr>
        <p:txBody>
          <a:bodyPr wrap="none" rtlCol="0">
            <a:spAutoFit/>
          </a:bodyPr>
          <a:lstStyle/>
          <a:p>
            <a:r>
              <a:rPr lang="zh-TW" altLang="en-US" sz="3000" b="1" dirty="0">
                <a:latin typeface="PingFang TC Light" panose="020B0300000000000000" pitchFamily="34" charset="-120"/>
                <a:ea typeface="PingFang TC Light" panose="020B0300000000000000" pitchFamily="34" charset="-120"/>
              </a:rPr>
              <a:t>此公版簡報特別感謝不斷迭代修正的教練們</a:t>
            </a:r>
          </a:p>
        </p:txBody>
      </p:sp>
      <p:sp>
        <p:nvSpPr>
          <p:cNvPr id="30" name="Shape 653">
            <a:extLst>
              <a:ext uri="{FF2B5EF4-FFF2-40B4-BE49-F238E27FC236}">
                <a16:creationId xmlns:a16="http://schemas.microsoft.com/office/drawing/2014/main" id="{63AD283F-5DF8-4DA6-9C99-A7B8DF99FBE3}"/>
              </a:ext>
            </a:extLst>
          </p:cNvPr>
          <p:cNvSpPr txBox="1"/>
          <p:nvPr/>
        </p:nvSpPr>
        <p:spPr>
          <a:xfrm>
            <a:off x="3272046" y="1522559"/>
            <a:ext cx="2599906" cy="640651"/>
          </a:xfrm>
          <a:prstGeom prst="rect">
            <a:avLst/>
          </a:prstGeom>
          <a:noFill/>
          <a:ln>
            <a:noFill/>
          </a:ln>
        </p:spPr>
        <p:txBody>
          <a:bodyPr lIns="91425" tIns="91425" rIns="91425" bIns="91425" anchor="t" anchorCtr="0">
            <a:noAutofit/>
          </a:bodyPr>
          <a:lstStyle/>
          <a:p>
            <a:pPr lvl="0" algn="ctr" rtl="0">
              <a:spcBef>
                <a:spcPts val="0"/>
              </a:spcBef>
              <a:buClr>
                <a:schemeClr val="dk1"/>
              </a:buClr>
              <a:buFont typeface="Arial"/>
              <a:buNone/>
            </a:pPr>
            <a:r>
              <a:rPr lang="zh-TW" altLang="en-US" dirty="0">
                <a:solidFill>
                  <a:srgbClr val="CC0000"/>
                </a:solidFill>
                <a:latin typeface="PingFang TC Light" panose="020B0300000000000000" pitchFamily="34" charset="-120"/>
                <a:ea typeface="PingFang TC Light" panose="020B0300000000000000" pitchFamily="34" charset="-120"/>
                <a:cs typeface="Heiti TC Light" charset="-120"/>
              </a:rPr>
              <a:t>苗圃計畫第一期主持人</a:t>
            </a:r>
            <a:r>
              <a:rPr lang="en-US" altLang="zh-TW" dirty="0">
                <a:solidFill>
                  <a:srgbClr val="CC0000"/>
                </a:solidFill>
                <a:latin typeface="PingFang TC Light" panose="020B0300000000000000" pitchFamily="34" charset="-120"/>
                <a:ea typeface="PingFang TC Light" panose="020B0300000000000000" pitchFamily="34" charset="-120"/>
                <a:cs typeface="Heiti TC Light" charset="-120"/>
              </a:rPr>
              <a:t>:</a:t>
            </a:r>
            <a:r>
              <a:rPr lang="zh-TW" altLang="en-US" dirty="0">
                <a:solidFill>
                  <a:srgbClr val="CC0000"/>
                </a:solidFill>
                <a:latin typeface="PingFang TC Light" panose="020B0300000000000000" pitchFamily="34" charset="-120"/>
                <a:ea typeface="PingFang TC Light" panose="020B0300000000000000" pitchFamily="34" charset="-120"/>
                <a:cs typeface="Heiti TC Light" charset="-120"/>
              </a:rPr>
              <a:t>康仕仲</a:t>
            </a:r>
            <a:endParaRPr lang="en-US" altLang="zh-TW" dirty="0">
              <a:solidFill>
                <a:srgbClr val="CC0000"/>
              </a:solidFill>
              <a:latin typeface="PingFang TC Light" panose="020B0300000000000000" pitchFamily="34" charset="-120"/>
              <a:ea typeface="PingFang TC Light" panose="020B0300000000000000" pitchFamily="34" charset="-120"/>
              <a:cs typeface="Heiti TC Light" charset="-120"/>
            </a:endParaRPr>
          </a:p>
          <a:p>
            <a:pPr algn="ctr">
              <a:buClr>
                <a:schemeClr val="dk1"/>
              </a:buClr>
            </a:pPr>
            <a:r>
              <a:rPr lang="zh-TW" altLang="en-US" dirty="0">
                <a:solidFill>
                  <a:srgbClr val="CC0000"/>
                </a:solidFill>
                <a:latin typeface="PingFang TC Light" panose="020B0300000000000000" pitchFamily="34" charset="-120"/>
                <a:ea typeface="PingFang TC Light" panose="020B0300000000000000" pitchFamily="34" charset="-120"/>
                <a:cs typeface="Heiti TC Light" charset="-120"/>
              </a:rPr>
              <a:t>苗圃計畫第二期主持人</a:t>
            </a:r>
            <a:r>
              <a:rPr lang="en-US" altLang="zh-TW" dirty="0">
                <a:solidFill>
                  <a:srgbClr val="CC0000"/>
                </a:solidFill>
                <a:latin typeface="PingFang TC Light" panose="020B0300000000000000" pitchFamily="34" charset="-120"/>
                <a:ea typeface="PingFang TC Light" panose="020B0300000000000000" pitchFamily="34" charset="-120"/>
                <a:cs typeface="Heiti TC Light" charset="-120"/>
              </a:rPr>
              <a:t>:</a:t>
            </a:r>
            <a:r>
              <a:rPr lang="zh-TW" altLang="en-US" dirty="0">
                <a:solidFill>
                  <a:srgbClr val="CC0000"/>
                </a:solidFill>
                <a:latin typeface="PingFang TC Light" panose="020B0300000000000000" pitchFamily="34" charset="-120"/>
                <a:ea typeface="PingFang TC Light" panose="020B0300000000000000" pitchFamily="34" charset="-120"/>
                <a:cs typeface="Heiti TC Light" charset="-120"/>
              </a:rPr>
              <a:t>謝尚賢</a:t>
            </a:r>
            <a:endParaRPr lang="en-US" altLang="zh-TW" dirty="0">
              <a:solidFill>
                <a:srgbClr val="CC0000"/>
              </a:solidFill>
              <a:latin typeface="PingFang TC Light" panose="020B0300000000000000" pitchFamily="34" charset="-120"/>
              <a:ea typeface="PingFang TC Light" panose="020B0300000000000000" pitchFamily="34" charset="-120"/>
              <a:cs typeface="Heiti TC Light" charset="-120"/>
            </a:endParaRPr>
          </a:p>
          <a:p>
            <a:pPr lvl="0" algn="ctr" rtl="0">
              <a:spcBef>
                <a:spcPts val="0"/>
              </a:spcBef>
              <a:buClr>
                <a:schemeClr val="dk1"/>
              </a:buClr>
              <a:buFont typeface="Arial"/>
              <a:buNone/>
            </a:pPr>
            <a:endParaRPr dirty="0">
              <a:solidFill>
                <a:srgbClr val="CC0000"/>
              </a:solidFill>
              <a:latin typeface="PingFang TC Light" panose="020B0300000000000000" pitchFamily="34" charset="-120"/>
              <a:ea typeface="PingFang TC Light" panose="020B0300000000000000" pitchFamily="34" charset="-120"/>
              <a:cs typeface="Heiti TC Light" charset="-120"/>
            </a:endParaRPr>
          </a:p>
        </p:txBody>
      </p:sp>
      <p:grpSp>
        <p:nvGrpSpPr>
          <p:cNvPr id="32" name="群組 31">
            <a:extLst>
              <a:ext uri="{FF2B5EF4-FFF2-40B4-BE49-F238E27FC236}">
                <a16:creationId xmlns:a16="http://schemas.microsoft.com/office/drawing/2014/main" id="{009C5F08-54D4-40A4-873B-EA987962BEDB}"/>
              </a:ext>
            </a:extLst>
          </p:cNvPr>
          <p:cNvGrpSpPr/>
          <p:nvPr/>
        </p:nvGrpSpPr>
        <p:grpSpPr>
          <a:xfrm>
            <a:off x="114237" y="314947"/>
            <a:ext cx="2191697" cy="262964"/>
            <a:chOff x="256228" y="178479"/>
            <a:chExt cx="2191697" cy="262964"/>
          </a:xfrm>
        </p:grpSpPr>
        <p:sp>
          <p:nvSpPr>
            <p:cNvPr id="33" name="文字方塊 32">
              <a:extLst>
                <a:ext uri="{FF2B5EF4-FFF2-40B4-BE49-F238E27FC236}">
                  <a16:creationId xmlns:a16="http://schemas.microsoft.com/office/drawing/2014/main" id="{7BF21913-95E7-4817-B9F4-A3EC45CF6774}"/>
                </a:ext>
              </a:extLst>
            </p:cNvPr>
            <p:cNvSpPr txBox="1"/>
            <p:nvPr/>
          </p:nvSpPr>
          <p:spPr>
            <a:xfrm>
              <a:off x="519192" y="202239"/>
              <a:ext cx="1928733" cy="215444"/>
            </a:xfrm>
            <a:prstGeom prst="rect">
              <a:avLst/>
            </a:prstGeom>
            <a:noFill/>
          </p:spPr>
          <p:txBody>
            <a:bodyPr wrap="none" rtlCol="0">
              <a:spAutoFit/>
            </a:bodyPr>
            <a:lstStyle/>
            <a:p>
              <a:r>
                <a:rPr lang="zh-TW" altLang="zh-TW" sz="800" dirty="0">
                  <a:solidFill>
                    <a:schemeClr val="bg1">
                      <a:lumMod val="50000"/>
                    </a:schemeClr>
                  </a:solidFill>
                  <a:latin typeface="PingFang TC Light" panose="020B0300000000000000" pitchFamily="34" charset="-120"/>
                  <a:ea typeface="PingFang TC Light" panose="020B0300000000000000" pitchFamily="34" charset="-120"/>
                </a:rPr>
                <a:t>教育部跨領域教師發展暨人才培育計畫</a:t>
              </a:r>
              <a:endParaRPr lang="zh-TW" altLang="en-US" sz="800" dirty="0">
                <a:solidFill>
                  <a:schemeClr val="bg1">
                    <a:lumMod val="50000"/>
                  </a:schemeClr>
                </a:solidFill>
                <a:latin typeface="PingFang TC Light" panose="020B0300000000000000" pitchFamily="34" charset="-120"/>
                <a:ea typeface="PingFang TC Light" panose="020B0300000000000000" pitchFamily="34" charset="-120"/>
              </a:endParaRPr>
            </a:p>
          </p:txBody>
        </p:sp>
        <p:pic>
          <p:nvPicPr>
            <p:cNvPr id="34" name="圖片 33">
              <a:extLst>
                <a:ext uri="{FF2B5EF4-FFF2-40B4-BE49-F238E27FC236}">
                  <a16:creationId xmlns:a16="http://schemas.microsoft.com/office/drawing/2014/main" id="{9D35F212-D40D-4FA4-9754-1982E2DF44D9}"/>
                </a:ext>
              </a:extLst>
            </p:cNvPr>
            <p:cNvPicPr>
              <a:picLocks noChangeAspect="1"/>
            </p:cNvPicPr>
            <p:nvPr/>
          </p:nvPicPr>
          <p:blipFill>
            <a:blip r:embed="rId4"/>
            <a:stretch>
              <a:fillRect/>
            </a:stretch>
          </p:blipFill>
          <p:spPr>
            <a:xfrm>
              <a:off x="256228" y="178479"/>
              <a:ext cx="262964" cy="262964"/>
            </a:xfrm>
            <a:prstGeom prst="rect">
              <a:avLst/>
            </a:prstGeom>
          </p:spPr>
        </p:pic>
      </p:grpSp>
      <p:sp>
        <p:nvSpPr>
          <p:cNvPr id="7" name="矩形 6">
            <a:extLst>
              <a:ext uri="{FF2B5EF4-FFF2-40B4-BE49-F238E27FC236}">
                <a16:creationId xmlns:a16="http://schemas.microsoft.com/office/drawing/2014/main" id="{B565FF56-3EEB-4B52-9B5B-2BFC4655403E}"/>
              </a:ext>
            </a:extLst>
          </p:cNvPr>
          <p:cNvSpPr/>
          <p:nvPr/>
        </p:nvSpPr>
        <p:spPr>
          <a:xfrm>
            <a:off x="2287814" y="2168774"/>
            <a:ext cx="4572000" cy="307777"/>
          </a:xfrm>
          <a:prstGeom prst="rect">
            <a:avLst/>
          </a:prstGeom>
        </p:spPr>
        <p:txBody>
          <a:bodyPr>
            <a:spAutoFit/>
          </a:bodyPr>
          <a:lstStyle/>
          <a:p>
            <a:r>
              <a:rPr lang="zh-TW" altLang="zh-TW" dirty="0">
                <a:latin typeface="PingFang TC Light" panose="020B0300000000000000" pitchFamily="34" charset="-120"/>
                <a:ea typeface="PingFang TC Light" panose="020B0300000000000000" pitchFamily="34" charset="-120"/>
              </a:rPr>
              <a:t>苗圃計畫第三期教練團參與成員</a:t>
            </a:r>
            <a:r>
              <a:rPr lang="en-US" altLang="zh-TW" dirty="0">
                <a:latin typeface="PingFang TC Light" panose="020B0300000000000000" pitchFamily="34" charset="-120"/>
                <a:ea typeface="PingFang TC Light" panose="020B0300000000000000" pitchFamily="34" charset="-120"/>
              </a:rPr>
              <a:t>: (</a:t>
            </a:r>
            <a:r>
              <a:rPr lang="zh-TW" altLang="zh-TW" dirty="0">
                <a:latin typeface="PingFang TC Light" panose="020B0300000000000000" pitchFamily="34" charset="-120"/>
                <a:ea typeface="PingFang TC Light" panose="020B0300000000000000" pitchFamily="34" charset="-120"/>
              </a:rPr>
              <a:t>排序</a:t>
            </a:r>
            <a:r>
              <a:rPr lang="zh-TW" altLang="en-US" dirty="0">
                <a:latin typeface="PingFang TC Light" panose="020B0300000000000000" pitchFamily="34" charset="-120"/>
                <a:ea typeface="PingFang TC Light" panose="020B0300000000000000" pitchFamily="34" charset="-120"/>
              </a:rPr>
              <a:t>依</a:t>
            </a:r>
            <a:r>
              <a:rPr lang="zh-TW" altLang="zh-TW" dirty="0">
                <a:latin typeface="PingFang TC Light" panose="020B0300000000000000" pitchFamily="34" charset="-120"/>
                <a:ea typeface="PingFang TC Light" panose="020B0300000000000000" pitchFamily="34" charset="-120"/>
              </a:rPr>
              <a:t>筆畫順序排列</a:t>
            </a:r>
            <a:r>
              <a:rPr lang="en-US" altLang="zh-TW" dirty="0">
                <a:latin typeface="PingFang TC Light" panose="020B0300000000000000" pitchFamily="34" charset="-120"/>
                <a:ea typeface="PingFang TC Light" panose="020B0300000000000000" pitchFamily="34" charset="-120"/>
              </a:rPr>
              <a:t>)</a:t>
            </a:r>
            <a:endParaRPr lang="zh-TW" altLang="zh-TW" dirty="0">
              <a:latin typeface="PingFang TC Light" panose="020B0300000000000000" pitchFamily="34" charset="-120"/>
              <a:ea typeface="PingFang TC Light" panose="020B0300000000000000" pitchFamily="34" charset="-120"/>
            </a:endParaRPr>
          </a:p>
        </p:txBody>
      </p:sp>
      <p:sp>
        <p:nvSpPr>
          <p:cNvPr id="9" name="矩形 8">
            <a:extLst>
              <a:ext uri="{FF2B5EF4-FFF2-40B4-BE49-F238E27FC236}">
                <a16:creationId xmlns:a16="http://schemas.microsoft.com/office/drawing/2014/main" id="{371B46BE-9A82-48CE-AF8F-3254AB68EA50}"/>
              </a:ext>
            </a:extLst>
          </p:cNvPr>
          <p:cNvSpPr/>
          <p:nvPr/>
        </p:nvSpPr>
        <p:spPr>
          <a:xfrm>
            <a:off x="698270" y="4850486"/>
            <a:ext cx="2966847" cy="215444"/>
          </a:xfrm>
          <a:prstGeom prst="rect">
            <a:avLst/>
          </a:prstGeom>
          <a:noFill/>
        </p:spPr>
        <p:txBody>
          <a:bodyPr wrap="square" rtlCol="0">
            <a:spAutoFit/>
          </a:bodyPr>
          <a:lstStyle/>
          <a:p>
            <a:r>
              <a:rPr lang="zh-TW" altLang="zh-TW" sz="800" dirty="0">
                <a:solidFill>
                  <a:schemeClr val="tx1">
                    <a:lumMod val="65000"/>
                    <a:lumOff val="35000"/>
                  </a:schemeClr>
                </a:solidFill>
                <a:latin typeface="PingFang TC Light" panose="020B0300000000000000" pitchFamily="34" charset="-120"/>
                <a:ea typeface="PingFang TC Light" panose="020B0300000000000000" pitchFamily="34" charset="-120"/>
              </a:rPr>
              <a:t>特別感謝 大同大學</a:t>
            </a:r>
            <a:r>
              <a:rPr lang="en-US" altLang="zh-TW" sz="800" dirty="0">
                <a:solidFill>
                  <a:schemeClr val="tx1">
                    <a:lumMod val="65000"/>
                    <a:lumOff val="35000"/>
                  </a:schemeClr>
                </a:solidFill>
                <a:latin typeface="PingFang TC Light" panose="020B0300000000000000" pitchFamily="34" charset="-120"/>
                <a:ea typeface="PingFang TC Light" panose="020B0300000000000000" pitchFamily="34" charset="-120"/>
              </a:rPr>
              <a:t> </a:t>
            </a:r>
            <a:r>
              <a:rPr lang="zh-TW" altLang="zh-TW" sz="800" dirty="0">
                <a:solidFill>
                  <a:schemeClr val="tx1">
                    <a:lumMod val="65000"/>
                    <a:lumOff val="35000"/>
                  </a:schemeClr>
                </a:solidFill>
                <a:latin typeface="PingFang TC Light" panose="020B0300000000000000" pitchFamily="34" charset="-120"/>
                <a:ea typeface="PingFang TC Light" panose="020B0300000000000000" pitchFamily="34" charset="-120"/>
              </a:rPr>
              <a:t>工業設計系</a:t>
            </a:r>
            <a:r>
              <a:rPr lang="zh-TW" altLang="en-US" sz="800" dirty="0">
                <a:solidFill>
                  <a:schemeClr val="tx1">
                    <a:lumMod val="65000"/>
                    <a:lumOff val="35000"/>
                  </a:schemeClr>
                </a:solidFill>
                <a:latin typeface="PingFang TC Light" panose="020B0300000000000000" pitchFamily="34" charset="-120"/>
                <a:ea typeface="PingFang TC Light" panose="020B0300000000000000" pitchFamily="34" charset="-120"/>
              </a:rPr>
              <a:t>助教 傅翊棋</a:t>
            </a:r>
            <a:r>
              <a:rPr lang="en-US" altLang="zh-TW" sz="800" dirty="0">
                <a:solidFill>
                  <a:schemeClr val="tx1">
                    <a:lumMod val="65000"/>
                    <a:lumOff val="35000"/>
                  </a:schemeClr>
                </a:solidFill>
                <a:latin typeface="PingFang TC Light" panose="020B0300000000000000" pitchFamily="34" charset="-120"/>
                <a:ea typeface="PingFang TC Light" panose="020B0300000000000000" pitchFamily="34" charset="-120"/>
              </a:rPr>
              <a:t> </a:t>
            </a:r>
            <a:r>
              <a:rPr lang="zh-TW" altLang="zh-TW" sz="800" dirty="0">
                <a:solidFill>
                  <a:schemeClr val="tx1">
                    <a:lumMod val="65000"/>
                    <a:lumOff val="35000"/>
                  </a:schemeClr>
                </a:solidFill>
                <a:latin typeface="PingFang TC Light" panose="020B0300000000000000" pitchFamily="34" charset="-120"/>
                <a:ea typeface="PingFang TC Light" panose="020B0300000000000000" pitchFamily="34" charset="-120"/>
              </a:rPr>
              <a:t>協助</a:t>
            </a:r>
            <a:r>
              <a:rPr lang="zh-TW" altLang="en-US" sz="800" dirty="0">
                <a:solidFill>
                  <a:schemeClr val="tx1">
                    <a:lumMod val="65000"/>
                    <a:lumOff val="35000"/>
                  </a:schemeClr>
                </a:solidFill>
                <a:latin typeface="PingFang TC Light" panose="020B0300000000000000" pitchFamily="34" charset="-120"/>
                <a:ea typeface="PingFang TC Light" panose="020B0300000000000000" pitchFamily="34" charset="-120"/>
              </a:rPr>
              <a:t>公版</a:t>
            </a:r>
            <a:r>
              <a:rPr lang="zh-TW" altLang="zh-TW" sz="800" dirty="0">
                <a:solidFill>
                  <a:schemeClr val="tx1">
                    <a:lumMod val="65000"/>
                    <a:lumOff val="35000"/>
                  </a:schemeClr>
                </a:solidFill>
                <a:latin typeface="PingFang TC Light" panose="020B0300000000000000" pitchFamily="34" charset="-120"/>
                <a:ea typeface="PingFang TC Light" panose="020B0300000000000000" pitchFamily="34" charset="-120"/>
              </a:rPr>
              <a:t>簡報修正</a:t>
            </a:r>
          </a:p>
        </p:txBody>
      </p:sp>
      <p:sp>
        <p:nvSpPr>
          <p:cNvPr id="35" name="矩形 34">
            <a:extLst>
              <a:ext uri="{FF2B5EF4-FFF2-40B4-BE49-F238E27FC236}">
                <a16:creationId xmlns:a16="http://schemas.microsoft.com/office/drawing/2014/main" id="{2C047BF8-3C28-4091-8DD9-ED9DCFE0D970}"/>
              </a:ext>
            </a:extLst>
          </p:cNvPr>
          <p:cNvSpPr/>
          <p:nvPr/>
        </p:nvSpPr>
        <p:spPr>
          <a:xfrm>
            <a:off x="4908591" y="4656706"/>
            <a:ext cx="4055035" cy="400110"/>
          </a:xfrm>
          <a:prstGeom prst="rect">
            <a:avLst/>
          </a:prstGeom>
        </p:spPr>
        <p:txBody>
          <a:bodyPr wrap="square">
            <a:spAutoFit/>
          </a:bodyPr>
          <a:lstStyle/>
          <a:p>
            <a:r>
              <a:rPr lang="zh-TW" altLang="en-US" sz="1000" dirty="0">
                <a:solidFill>
                  <a:schemeClr val="tx1">
                    <a:lumMod val="65000"/>
                    <a:lumOff val="35000"/>
                  </a:schemeClr>
                </a:solidFill>
                <a:latin typeface="PingFang TC Light" panose="020B0300000000000000" pitchFamily="34" charset="-120"/>
                <a:ea typeface="PingFang TC Light" panose="020B0300000000000000" pitchFamily="34" charset="-120"/>
              </a:rPr>
              <a:t>歡迎使用，請註明出處 </a:t>
            </a:r>
            <a:r>
              <a:rPr lang="en-US" altLang="zh-TW" sz="1000" dirty="0">
                <a:solidFill>
                  <a:schemeClr val="tx1">
                    <a:lumMod val="65000"/>
                    <a:lumOff val="35000"/>
                  </a:schemeClr>
                </a:solidFill>
                <a:latin typeface="PingFang TC Light" panose="020B0300000000000000" pitchFamily="34" charset="-120"/>
                <a:ea typeface="PingFang TC Light" panose="020B0300000000000000" pitchFamily="34" charset="-120"/>
              </a:rPr>
              <a:t>design-</a:t>
            </a:r>
            <a:r>
              <a:rPr lang="en-US" altLang="zh-TW" sz="1000" dirty="0" err="1">
                <a:solidFill>
                  <a:schemeClr val="tx1">
                    <a:lumMod val="65000"/>
                    <a:lumOff val="35000"/>
                  </a:schemeClr>
                </a:solidFill>
                <a:latin typeface="PingFang TC Light" panose="020B0300000000000000" pitchFamily="34" charset="-120"/>
                <a:ea typeface="PingFang TC Light" panose="020B0300000000000000" pitchFamily="34" charset="-120"/>
              </a:rPr>
              <a:t>thinking.tw</a:t>
            </a:r>
            <a:br>
              <a:rPr lang="zh-TW" altLang="en-US" sz="1000" dirty="0">
                <a:solidFill>
                  <a:schemeClr val="tx1">
                    <a:lumMod val="65000"/>
                    <a:lumOff val="35000"/>
                  </a:schemeClr>
                </a:solidFill>
                <a:latin typeface="PingFang TC Light" panose="020B0300000000000000" pitchFamily="34" charset="-120"/>
                <a:ea typeface="PingFang TC Light" panose="020B0300000000000000" pitchFamily="34" charset="-120"/>
              </a:rPr>
            </a:br>
            <a:r>
              <a:rPr lang="zh-TW" altLang="en-US" sz="1000" dirty="0">
                <a:solidFill>
                  <a:schemeClr val="tx1">
                    <a:lumMod val="65000"/>
                    <a:lumOff val="35000"/>
                  </a:schemeClr>
                </a:solidFill>
                <a:latin typeface="PingFang TC Light" panose="020B0300000000000000" pitchFamily="34" charset="-120"/>
                <a:ea typeface="PingFang TC Light" panose="020B0300000000000000" pitchFamily="34" charset="-120"/>
              </a:rPr>
              <a:t>以創用</a:t>
            </a:r>
            <a:r>
              <a:rPr lang="en-US" altLang="zh-TW" sz="1000" dirty="0">
                <a:solidFill>
                  <a:schemeClr val="tx1">
                    <a:lumMod val="65000"/>
                    <a:lumOff val="35000"/>
                  </a:schemeClr>
                </a:solidFill>
                <a:latin typeface="PingFang TC Light" panose="020B0300000000000000" pitchFamily="34" charset="-120"/>
                <a:ea typeface="PingFang TC Light" panose="020B0300000000000000" pitchFamily="34" charset="-120"/>
              </a:rPr>
              <a:t>CC </a:t>
            </a:r>
            <a:r>
              <a:rPr lang="zh-TW" altLang="en-US" sz="1000" dirty="0">
                <a:solidFill>
                  <a:schemeClr val="tx1">
                    <a:lumMod val="65000"/>
                    <a:lumOff val="35000"/>
                  </a:schemeClr>
                </a:solidFill>
                <a:latin typeface="PingFang TC Light" panose="020B0300000000000000" pitchFamily="34" charset="-120"/>
                <a:ea typeface="PingFang TC Light" panose="020B0300000000000000" pitchFamily="34" charset="-120"/>
              </a:rPr>
              <a:t>姓名標示</a:t>
            </a:r>
            <a:r>
              <a:rPr lang="en-US" altLang="zh-TW" sz="1000" dirty="0">
                <a:solidFill>
                  <a:schemeClr val="tx1">
                    <a:lumMod val="65000"/>
                    <a:lumOff val="35000"/>
                  </a:schemeClr>
                </a:solidFill>
                <a:latin typeface="PingFang TC Light" panose="020B0300000000000000" pitchFamily="34" charset="-120"/>
                <a:ea typeface="PingFang TC Light" panose="020B0300000000000000" pitchFamily="34" charset="-120"/>
              </a:rPr>
              <a:t>-</a:t>
            </a:r>
            <a:r>
              <a:rPr lang="zh-TW" altLang="en-US" sz="1000" dirty="0">
                <a:solidFill>
                  <a:schemeClr val="tx1">
                    <a:lumMod val="65000"/>
                    <a:lumOff val="35000"/>
                  </a:schemeClr>
                </a:solidFill>
                <a:latin typeface="PingFang TC Light" panose="020B0300000000000000" pitchFamily="34" charset="-120"/>
                <a:ea typeface="PingFang TC Light" panose="020B0300000000000000" pitchFamily="34" charset="-120"/>
              </a:rPr>
              <a:t>非商業性</a:t>
            </a:r>
            <a:r>
              <a:rPr lang="en-US" altLang="zh-TW" sz="1000" dirty="0">
                <a:solidFill>
                  <a:schemeClr val="tx1">
                    <a:lumMod val="65000"/>
                    <a:lumOff val="35000"/>
                  </a:schemeClr>
                </a:solidFill>
                <a:latin typeface="PingFang TC Light" panose="020B0300000000000000" pitchFamily="34" charset="-120"/>
                <a:ea typeface="PingFang TC Light" panose="020B0300000000000000" pitchFamily="34" charset="-120"/>
              </a:rPr>
              <a:t>-</a:t>
            </a:r>
            <a:r>
              <a:rPr lang="zh-TW" altLang="en-US" sz="1000" dirty="0">
                <a:solidFill>
                  <a:schemeClr val="tx1">
                    <a:lumMod val="65000"/>
                    <a:lumOff val="35000"/>
                  </a:schemeClr>
                </a:solidFill>
                <a:latin typeface="PingFang TC Light" panose="020B0300000000000000" pitchFamily="34" charset="-120"/>
                <a:ea typeface="PingFang TC Light" panose="020B0300000000000000" pitchFamily="34" charset="-120"/>
              </a:rPr>
              <a:t>相同方式分享 </a:t>
            </a:r>
            <a:r>
              <a:rPr lang="en-US" altLang="zh-TW" sz="1000" dirty="0">
                <a:solidFill>
                  <a:schemeClr val="tx1">
                    <a:lumMod val="65000"/>
                    <a:lumOff val="35000"/>
                  </a:schemeClr>
                </a:solidFill>
                <a:latin typeface="PingFang TC Light" panose="020B0300000000000000" pitchFamily="34" charset="-120"/>
                <a:ea typeface="PingFang TC Light" panose="020B0300000000000000" pitchFamily="34" charset="-120"/>
              </a:rPr>
              <a:t>3.0 </a:t>
            </a:r>
            <a:r>
              <a:rPr lang="zh-TW" altLang="en-US" sz="1000" dirty="0">
                <a:solidFill>
                  <a:schemeClr val="tx1">
                    <a:lumMod val="65000"/>
                    <a:lumOff val="35000"/>
                  </a:schemeClr>
                </a:solidFill>
                <a:latin typeface="PingFang TC Light" panose="020B0300000000000000" pitchFamily="34" charset="-120"/>
                <a:ea typeface="PingFang TC Light" panose="020B0300000000000000" pitchFamily="34" charset="-120"/>
              </a:rPr>
              <a:t>台灣 授權條款釋出。</a:t>
            </a:r>
          </a:p>
        </p:txBody>
      </p:sp>
      <p:pic>
        <p:nvPicPr>
          <p:cNvPr id="36" name="Picture 2" descr="https://mirrors.creativecommons.org/presskit/buttons/88x31/png/by-nc-sa.png">
            <a:extLst>
              <a:ext uri="{FF2B5EF4-FFF2-40B4-BE49-F238E27FC236}">
                <a16:creationId xmlns:a16="http://schemas.microsoft.com/office/drawing/2014/main" id="{D6B1A33C-633F-4908-A74F-07E9DFD02DF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789702" y="4687484"/>
            <a:ext cx="967638" cy="338554"/>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群組 15">
            <a:extLst>
              <a:ext uri="{FF2B5EF4-FFF2-40B4-BE49-F238E27FC236}">
                <a16:creationId xmlns:a16="http://schemas.microsoft.com/office/drawing/2014/main" id="{F7E2843A-3CFA-4570-B832-5BD514CDAA6A}"/>
              </a:ext>
            </a:extLst>
          </p:cNvPr>
          <p:cNvGrpSpPr/>
          <p:nvPr/>
        </p:nvGrpSpPr>
        <p:grpSpPr>
          <a:xfrm>
            <a:off x="1406771" y="2587095"/>
            <a:ext cx="6996970" cy="2005229"/>
            <a:chOff x="1413667" y="2195236"/>
            <a:chExt cx="6276671" cy="2005229"/>
          </a:xfrm>
        </p:grpSpPr>
        <p:sp>
          <p:nvSpPr>
            <p:cNvPr id="17" name="文字方塊 16">
              <a:extLst>
                <a:ext uri="{FF2B5EF4-FFF2-40B4-BE49-F238E27FC236}">
                  <a16:creationId xmlns:a16="http://schemas.microsoft.com/office/drawing/2014/main" id="{D08560C3-7A3A-4E65-A6E5-0F1D774C3E44}"/>
                </a:ext>
              </a:extLst>
            </p:cNvPr>
            <p:cNvSpPr txBox="1"/>
            <p:nvPr/>
          </p:nvSpPr>
          <p:spPr>
            <a:xfrm>
              <a:off x="1413667" y="2195236"/>
              <a:ext cx="2765212" cy="2005229"/>
            </a:xfrm>
            <a:prstGeom prst="rect">
              <a:avLst/>
            </a:prstGeom>
            <a:noFill/>
          </p:spPr>
          <p:txBody>
            <a:bodyPr wrap="square" rtlCol="0">
              <a:spAutoFit/>
            </a:bodyPr>
            <a:lstStyle/>
            <a:p>
              <a:pPr>
                <a:lnSpc>
                  <a:spcPct val="125000"/>
                </a:lnSpc>
              </a:pPr>
              <a:r>
                <a:rPr lang="zh-TW" altLang="zh-TW" sz="1000" spc="100" dirty="0">
                  <a:latin typeface="PingFang TC Light" panose="020B0300000000000000" pitchFamily="34" charset="-120"/>
                  <a:ea typeface="PingFang TC Light" panose="020B0300000000000000" pitchFamily="34" charset="-120"/>
                </a:rPr>
                <a:t>大同大學 工業設計學系 楊朝陽</a:t>
              </a:r>
            </a:p>
            <a:p>
              <a:pPr>
                <a:lnSpc>
                  <a:spcPct val="125000"/>
                </a:lnSpc>
              </a:pPr>
              <a:r>
                <a:rPr lang="zh-TW" altLang="zh-TW" sz="1000" spc="100" dirty="0">
                  <a:latin typeface="PingFang TC Light" panose="020B0300000000000000" pitchFamily="34" charset="-120"/>
                  <a:ea typeface="PingFang TC Light" panose="020B0300000000000000" pitchFamily="34" charset="-120"/>
                </a:rPr>
                <a:t>大同大學 媒體設計系 陳彥甫</a:t>
              </a:r>
            </a:p>
            <a:p>
              <a:pPr>
                <a:lnSpc>
                  <a:spcPct val="125000"/>
                </a:lnSpc>
              </a:pPr>
              <a:r>
                <a:rPr lang="zh-TW" altLang="zh-TW" sz="1000" spc="100" dirty="0">
                  <a:latin typeface="PingFang TC Light" panose="020B0300000000000000" pitchFamily="34" charset="-120"/>
                  <a:ea typeface="PingFang TC Light" panose="020B0300000000000000" pitchFamily="34" charset="-120"/>
                </a:rPr>
                <a:t>中國文化大學 保健營養學系 翁德志</a:t>
              </a:r>
            </a:p>
            <a:p>
              <a:pPr>
                <a:lnSpc>
                  <a:spcPct val="125000"/>
                </a:lnSpc>
              </a:pPr>
              <a:r>
                <a:rPr lang="zh-TW" altLang="zh-TW" sz="1000" spc="100" dirty="0">
                  <a:latin typeface="PingFang TC Light" panose="020B0300000000000000" pitchFamily="34" charset="-120"/>
                  <a:ea typeface="PingFang TC Light" panose="020B0300000000000000" pitchFamily="34" charset="-120"/>
                </a:rPr>
                <a:t>明志科技大學 工業設計系 楊俊明</a:t>
              </a:r>
            </a:p>
            <a:p>
              <a:pPr>
                <a:lnSpc>
                  <a:spcPct val="125000"/>
                </a:lnSpc>
              </a:pPr>
              <a:r>
                <a:rPr lang="zh-TW" altLang="zh-TW" sz="1000" spc="100" dirty="0">
                  <a:latin typeface="PingFang TC Light" panose="020B0300000000000000" pitchFamily="34" charset="-120"/>
                  <a:ea typeface="PingFang TC Light" panose="020B0300000000000000" pitchFamily="34" charset="-120"/>
                </a:rPr>
                <a:t>國立中央大學 網路學習與科技研究所 吳穎沺</a:t>
              </a:r>
            </a:p>
            <a:p>
              <a:pPr>
                <a:lnSpc>
                  <a:spcPct val="125000"/>
                </a:lnSpc>
              </a:pPr>
              <a:r>
                <a:rPr lang="zh-TW" altLang="zh-TW" sz="1000" spc="100" dirty="0">
                  <a:latin typeface="PingFang TC Light" panose="020B0300000000000000" pitchFamily="34" charset="-120"/>
                  <a:ea typeface="PingFang TC Light" panose="020B0300000000000000" pitchFamily="34" charset="-120"/>
                </a:rPr>
                <a:t>國立中央大學 學習與教學研究所 詹明峰</a:t>
              </a:r>
            </a:p>
            <a:p>
              <a:pPr>
                <a:lnSpc>
                  <a:spcPct val="125000"/>
                </a:lnSpc>
              </a:pPr>
              <a:r>
                <a:rPr lang="zh-TW" altLang="zh-TW" sz="1000" spc="100" dirty="0">
                  <a:latin typeface="PingFang TC Light" panose="020B0300000000000000" pitchFamily="34" charset="-120"/>
                  <a:ea typeface="PingFang TC Light" panose="020B0300000000000000" pitchFamily="34" charset="-120"/>
                </a:rPr>
                <a:t>國立中央大學 機械工程學系 蕭述三</a:t>
              </a:r>
            </a:p>
            <a:p>
              <a:pPr>
                <a:lnSpc>
                  <a:spcPct val="125000"/>
                </a:lnSpc>
              </a:pPr>
              <a:r>
                <a:rPr lang="zh-TW" altLang="zh-TW" sz="1000" spc="100" dirty="0">
                  <a:latin typeface="PingFang TC Light" panose="020B0300000000000000" pitchFamily="34" charset="-120"/>
                  <a:ea typeface="PingFang TC Light" panose="020B0300000000000000" pitchFamily="34" charset="-120"/>
                </a:rPr>
                <a:t>國立成功大學 工業設計系 馬敏元</a:t>
              </a:r>
            </a:p>
            <a:p>
              <a:pPr>
                <a:lnSpc>
                  <a:spcPct val="125000"/>
                </a:lnSpc>
              </a:pPr>
              <a:r>
                <a:rPr lang="zh-TW" altLang="zh-TW" sz="1000" spc="100" dirty="0">
                  <a:latin typeface="PingFang TC Light" panose="020B0300000000000000" pitchFamily="34" charset="-120"/>
                  <a:ea typeface="PingFang TC Light" panose="020B0300000000000000" pitchFamily="34" charset="-120"/>
                </a:rPr>
                <a:t>國立成功大學 </a:t>
              </a:r>
              <a:r>
                <a:rPr lang="zh-TW" altLang="en-US" sz="1000" spc="100" dirty="0">
                  <a:latin typeface="PingFang TC Light" panose="020B0300000000000000" pitchFamily="34" charset="-120"/>
                  <a:ea typeface="PingFang TC Light" panose="020B0300000000000000" pitchFamily="34" charset="-120"/>
                </a:rPr>
                <a:t>不分系 </a:t>
              </a:r>
              <a:r>
                <a:rPr lang="zh-TW" altLang="zh-TW" sz="1000" spc="100" dirty="0">
                  <a:latin typeface="PingFang TC Light" panose="020B0300000000000000" pitchFamily="34" charset="-120"/>
                  <a:ea typeface="PingFang TC Light" panose="020B0300000000000000" pitchFamily="34" charset="-120"/>
                </a:rPr>
                <a:t>李孟學</a:t>
              </a:r>
            </a:p>
            <a:p>
              <a:pPr>
                <a:lnSpc>
                  <a:spcPct val="125000"/>
                </a:lnSpc>
              </a:pPr>
              <a:endParaRPr lang="zh-TW" altLang="en-US" sz="1000" spc="100" dirty="0">
                <a:latin typeface="PingFang TC Light" panose="020B0300000000000000" pitchFamily="34" charset="-120"/>
                <a:ea typeface="PingFang TC Light" panose="020B0300000000000000" pitchFamily="34" charset="-120"/>
              </a:endParaRPr>
            </a:p>
          </p:txBody>
        </p:sp>
        <p:sp>
          <p:nvSpPr>
            <p:cNvPr id="18" name="矩形 17">
              <a:extLst>
                <a:ext uri="{FF2B5EF4-FFF2-40B4-BE49-F238E27FC236}">
                  <a16:creationId xmlns:a16="http://schemas.microsoft.com/office/drawing/2014/main" id="{2B4D035B-FED9-45FD-979E-08D6E5AFC5D6}"/>
                </a:ext>
              </a:extLst>
            </p:cNvPr>
            <p:cNvSpPr/>
            <p:nvPr/>
          </p:nvSpPr>
          <p:spPr>
            <a:xfrm>
              <a:off x="4317725" y="2195236"/>
              <a:ext cx="3372613" cy="1812869"/>
            </a:xfrm>
            <a:prstGeom prst="rect">
              <a:avLst/>
            </a:prstGeom>
            <a:noFill/>
          </p:spPr>
          <p:txBody>
            <a:bodyPr wrap="square" rtlCol="0">
              <a:spAutoFit/>
            </a:bodyPr>
            <a:lstStyle/>
            <a:p>
              <a:pPr>
                <a:lnSpc>
                  <a:spcPct val="125000"/>
                </a:lnSpc>
              </a:pPr>
              <a:r>
                <a:rPr lang="zh-TW" altLang="zh-TW" sz="1000" spc="100" dirty="0">
                  <a:latin typeface="PingFang TC Light" panose="020B0300000000000000" pitchFamily="34" charset="-120"/>
                  <a:ea typeface="PingFang TC Light" panose="020B0300000000000000" pitchFamily="34" charset="-120"/>
                </a:rPr>
                <a:t>國立彰化師範大學</a:t>
              </a:r>
              <a:r>
                <a:rPr lang="en-US" altLang="zh-TW" sz="1000" spc="100" dirty="0">
                  <a:latin typeface="PingFang TC Light" panose="020B0300000000000000" pitchFamily="34" charset="-120"/>
                  <a:ea typeface="PingFang TC Light" panose="020B0300000000000000" pitchFamily="34" charset="-120"/>
                </a:rPr>
                <a:t> </a:t>
              </a:r>
              <a:r>
                <a:rPr lang="zh-TW" altLang="zh-TW" sz="1000" spc="100" dirty="0">
                  <a:latin typeface="PingFang TC Light" panose="020B0300000000000000" pitchFamily="34" charset="-120"/>
                  <a:ea typeface="PingFang TC Light" panose="020B0300000000000000" pitchFamily="34" charset="-120"/>
                </a:rPr>
                <a:t>企業管理學系 江家瑜</a:t>
              </a:r>
            </a:p>
            <a:p>
              <a:pPr>
                <a:lnSpc>
                  <a:spcPct val="125000"/>
                </a:lnSpc>
              </a:pPr>
              <a:r>
                <a:rPr lang="zh-TW" altLang="zh-TW" sz="1000" spc="100" dirty="0">
                  <a:latin typeface="PingFang TC Light" panose="020B0300000000000000" pitchFamily="34" charset="-120"/>
                  <a:ea typeface="PingFang TC Light" panose="020B0300000000000000" pitchFamily="34" charset="-120"/>
                </a:rPr>
                <a:t>國立臺北商業大學 創意設計與經營所 黃鼎豪</a:t>
              </a:r>
            </a:p>
            <a:p>
              <a:pPr>
                <a:lnSpc>
                  <a:spcPct val="125000"/>
                </a:lnSpc>
              </a:pPr>
              <a:r>
                <a:rPr lang="zh-TW" altLang="zh-TW" sz="1000" spc="100" dirty="0">
                  <a:latin typeface="PingFang TC Light" panose="020B0300000000000000" pitchFamily="34" charset="-120"/>
                  <a:ea typeface="PingFang TC Light" panose="020B0300000000000000" pitchFamily="34" charset="-120"/>
                </a:rPr>
                <a:t>國立臺灣大學 智慧生活科技整合與創新研究中心 賴宏誌</a:t>
              </a:r>
            </a:p>
            <a:p>
              <a:pPr>
                <a:lnSpc>
                  <a:spcPct val="125000"/>
                </a:lnSpc>
              </a:pPr>
              <a:r>
                <a:rPr lang="zh-TW" altLang="zh-TW" sz="1000" spc="100" dirty="0">
                  <a:latin typeface="PingFang TC Light" panose="020B0300000000000000" pitchFamily="34" charset="-120"/>
                  <a:ea typeface="PingFang TC Light" panose="020B0300000000000000" pitchFamily="34" charset="-120"/>
                </a:rPr>
                <a:t>臺北醫學大學 通識教育中心 邱佳慧</a:t>
              </a:r>
            </a:p>
            <a:p>
              <a:pPr>
                <a:lnSpc>
                  <a:spcPct val="125000"/>
                </a:lnSpc>
              </a:pPr>
              <a:r>
                <a:rPr lang="zh-TW" altLang="zh-TW" sz="1000" spc="100" dirty="0">
                  <a:latin typeface="PingFang TC Light" panose="020B0300000000000000" pitchFamily="34" charset="-120"/>
                  <a:ea typeface="PingFang TC Light" panose="020B0300000000000000" pitchFamily="34" charset="-120"/>
                </a:rPr>
                <a:t>臺北醫學大學 跨領域學習中心 王明旭</a:t>
              </a:r>
            </a:p>
            <a:p>
              <a:pPr>
                <a:lnSpc>
                  <a:spcPct val="125000"/>
                </a:lnSpc>
              </a:pPr>
              <a:r>
                <a:rPr lang="zh-TW" altLang="zh-TW" sz="1000" spc="100" dirty="0">
                  <a:latin typeface="PingFang TC Light" panose="020B0300000000000000" pitchFamily="34" charset="-120"/>
                  <a:ea typeface="PingFang TC Light" panose="020B0300000000000000" pitchFamily="34" charset="-120"/>
                </a:rPr>
                <a:t>臺灣科技大學 設計系 董芳武</a:t>
              </a:r>
            </a:p>
            <a:p>
              <a:pPr>
                <a:lnSpc>
                  <a:spcPct val="125000"/>
                </a:lnSpc>
              </a:pPr>
              <a:r>
                <a:rPr lang="zh-TW" altLang="zh-TW" sz="1000" spc="100" dirty="0">
                  <a:latin typeface="PingFang TC Light" panose="020B0300000000000000" pitchFamily="34" charset="-120"/>
                  <a:ea typeface="PingFang TC Light" panose="020B0300000000000000" pitchFamily="34" charset="-120"/>
                </a:rPr>
                <a:t>輔仁大學 創意設計中心 林倩妏</a:t>
              </a:r>
            </a:p>
            <a:p>
              <a:pPr>
                <a:lnSpc>
                  <a:spcPct val="125000"/>
                </a:lnSpc>
              </a:pPr>
              <a:r>
                <a:rPr lang="zh-TW" altLang="zh-TW" sz="1000" spc="100" dirty="0">
                  <a:latin typeface="PingFang TC Light" panose="020B0300000000000000" pitchFamily="34" charset="-120"/>
                  <a:ea typeface="PingFang TC Light" panose="020B0300000000000000" pitchFamily="34" charset="-120"/>
                </a:rPr>
                <a:t>靜宜大學 國際企業學系 顏炘怡</a:t>
              </a:r>
            </a:p>
            <a:p>
              <a:pPr>
                <a:lnSpc>
                  <a:spcPct val="125000"/>
                </a:lnSpc>
              </a:pPr>
              <a:endParaRPr lang="zh-TW" altLang="zh-TW" sz="1000" spc="100" dirty="0">
                <a:latin typeface="PingFang TC Light" panose="020B0300000000000000" pitchFamily="34" charset="-120"/>
                <a:ea typeface="PingFang TC Light" panose="020B0300000000000000" pitchFamily="34" charset="-120"/>
              </a:endParaRPr>
            </a:p>
          </p:txBody>
        </p:sp>
      </p:grpSp>
    </p:spTree>
    <p:extLst>
      <p:ext uri="{BB962C8B-B14F-4D97-AF65-F5344CB8AC3E}">
        <p14:creationId xmlns:p14="http://schemas.microsoft.com/office/powerpoint/2010/main" val="3421421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7">
            <a:extLst>
              <a:ext uri="{FF2B5EF4-FFF2-40B4-BE49-F238E27FC236}">
                <a16:creationId xmlns:a16="http://schemas.microsoft.com/office/drawing/2014/main" id="{A24FE139-FE24-8847-AACF-AD06BC193C15}"/>
              </a:ext>
            </a:extLst>
          </p:cNvPr>
          <p:cNvPicPr>
            <a:picLocks noChangeAspect="1"/>
          </p:cNvPicPr>
          <p:nvPr/>
        </p:nvPicPr>
        <p:blipFill>
          <a:blip r:embed="rId3"/>
          <a:stretch>
            <a:fillRect/>
          </a:stretch>
        </p:blipFill>
        <p:spPr>
          <a:xfrm rot="19483076">
            <a:off x="7279735" y="2781433"/>
            <a:ext cx="1364159" cy="2007630"/>
          </a:xfrm>
          <a:prstGeom prst="rect">
            <a:avLst/>
          </a:prstGeom>
        </p:spPr>
      </p:pic>
      <p:pic>
        <p:nvPicPr>
          <p:cNvPr id="14" name="圖片 13">
            <a:extLst>
              <a:ext uri="{FF2B5EF4-FFF2-40B4-BE49-F238E27FC236}">
                <a16:creationId xmlns:a16="http://schemas.microsoft.com/office/drawing/2014/main" id="{AA02C80A-A4A8-2C47-ACE1-C2925B1D8C8B}"/>
              </a:ext>
            </a:extLst>
          </p:cNvPr>
          <p:cNvPicPr>
            <a:picLocks noChangeAspect="1"/>
          </p:cNvPicPr>
          <p:nvPr/>
        </p:nvPicPr>
        <p:blipFill>
          <a:blip r:embed="rId4"/>
          <a:stretch>
            <a:fillRect/>
          </a:stretch>
        </p:blipFill>
        <p:spPr>
          <a:xfrm rot="1149240">
            <a:off x="5188933" y="2055305"/>
            <a:ext cx="2043137" cy="1388286"/>
          </a:xfrm>
          <a:prstGeom prst="rect">
            <a:avLst/>
          </a:prstGeom>
        </p:spPr>
      </p:pic>
      <p:pic>
        <p:nvPicPr>
          <p:cNvPr id="13" name="圖片 12">
            <a:extLst>
              <a:ext uri="{FF2B5EF4-FFF2-40B4-BE49-F238E27FC236}">
                <a16:creationId xmlns:a16="http://schemas.microsoft.com/office/drawing/2014/main" id="{2DC6EAFC-65EF-1741-AD32-43C37642B18C}"/>
              </a:ext>
            </a:extLst>
          </p:cNvPr>
          <p:cNvPicPr>
            <a:picLocks noChangeAspect="1"/>
          </p:cNvPicPr>
          <p:nvPr/>
        </p:nvPicPr>
        <p:blipFill>
          <a:blip r:embed="rId5"/>
          <a:stretch>
            <a:fillRect/>
          </a:stretch>
        </p:blipFill>
        <p:spPr>
          <a:xfrm rot="2186205">
            <a:off x="2918662" y="1380236"/>
            <a:ext cx="2383218" cy="2383218"/>
          </a:xfrm>
          <a:prstGeom prst="rect">
            <a:avLst/>
          </a:prstGeom>
        </p:spPr>
      </p:pic>
      <p:sp>
        <p:nvSpPr>
          <p:cNvPr id="4" name="標題 3">
            <a:extLst>
              <a:ext uri="{FF2B5EF4-FFF2-40B4-BE49-F238E27FC236}">
                <a16:creationId xmlns:a16="http://schemas.microsoft.com/office/drawing/2014/main" id="{530036C0-AC29-5148-9C5D-F862CBCCFFB8}"/>
              </a:ext>
            </a:extLst>
          </p:cNvPr>
          <p:cNvSpPr>
            <a:spLocks noGrp="1"/>
          </p:cNvSpPr>
          <p:nvPr>
            <p:ph type="title"/>
          </p:nvPr>
        </p:nvSpPr>
        <p:spPr>
          <a:xfrm>
            <a:off x="628650" y="367749"/>
            <a:ext cx="7886700" cy="815962"/>
          </a:xfrm>
        </p:spPr>
        <p:txBody>
          <a:bodyPr>
            <a:normAutofit/>
          </a:bodyPr>
          <a:lstStyle/>
          <a:p>
            <a:pPr algn="ctr"/>
            <a:r>
              <a:rPr lang="en" altLang="zh-TW" sz="4000" b="1" dirty="0">
                <a:effectLst/>
                <a:latin typeface="NeutraText"/>
              </a:rPr>
              <a:t>Design the </a:t>
            </a:r>
            <a:r>
              <a:rPr lang="en" altLang="zh-TW" sz="4000" b="1" dirty="0">
                <a:solidFill>
                  <a:srgbClr val="C00000"/>
                </a:solidFill>
                <a:effectLst/>
                <a:latin typeface="NeutraText"/>
              </a:rPr>
              <a:t>IDEAL</a:t>
            </a:r>
            <a:r>
              <a:rPr lang="en" altLang="zh-TW" sz="4000" b="1" dirty="0">
                <a:effectLst/>
                <a:latin typeface="NeutraText"/>
              </a:rPr>
              <a:t> </a:t>
            </a:r>
            <a:r>
              <a:rPr lang="en" altLang="zh-TW" sz="4000" b="1" dirty="0">
                <a:solidFill>
                  <a:srgbClr val="C00000"/>
                </a:solidFill>
                <a:effectLst/>
                <a:latin typeface="NeutraText"/>
              </a:rPr>
              <a:t>wallet</a:t>
            </a:r>
            <a:r>
              <a:rPr lang="en" altLang="zh-TW" sz="4000" b="1" dirty="0">
                <a:effectLst/>
                <a:latin typeface="NeutraText"/>
              </a:rPr>
              <a:t>. </a:t>
            </a:r>
            <a:endParaRPr lang="en" altLang="zh-TW" sz="4400" dirty="0"/>
          </a:p>
        </p:txBody>
      </p:sp>
      <p:pic>
        <p:nvPicPr>
          <p:cNvPr id="11" name="圖形 10">
            <a:extLst>
              <a:ext uri="{FF2B5EF4-FFF2-40B4-BE49-F238E27FC236}">
                <a16:creationId xmlns:a16="http://schemas.microsoft.com/office/drawing/2014/main" id="{EF00554B-5BCE-D349-8221-C8D70295BB2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907831">
            <a:off x="-180471" y="1715365"/>
            <a:ext cx="3854504" cy="3854504"/>
          </a:xfrm>
          <a:prstGeom prst="rect">
            <a:avLst/>
          </a:prstGeom>
        </p:spPr>
      </p:pic>
    </p:spTree>
    <p:extLst>
      <p:ext uri="{BB962C8B-B14F-4D97-AF65-F5344CB8AC3E}">
        <p14:creationId xmlns:p14="http://schemas.microsoft.com/office/powerpoint/2010/main" val="4156719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5"/>
          <p:cNvSpPr txBox="1">
            <a:spLocks noGrp="1"/>
          </p:cNvSpPr>
          <p:nvPr>
            <p:ph type="title"/>
          </p:nvPr>
        </p:nvSpPr>
        <p:spPr>
          <a:xfrm>
            <a:off x="259073" y="239443"/>
            <a:ext cx="7807689" cy="572700"/>
          </a:xfrm>
          <a:prstGeom prst="rect">
            <a:avLst/>
          </a:prstGeom>
          <a:noFill/>
          <a:ln>
            <a:noFill/>
          </a:ln>
        </p:spPr>
        <p:txBody>
          <a:bodyPr spcFirstLastPara="1" wrap="square" lIns="91425" tIns="91425" rIns="91425" bIns="91425" anchor="t" anchorCtr="0">
            <a:noAutofit/>
          </a:bodyPr>
          <a:lstStyle/>
          <a:p>
            <a:r>
              <a:rPr lang="en-US" altLang="zh-TW" dirty="0"/>
              <a:t>Please design a </a:t>
            </a:r>
            <a:r>
              <a:rPr lang="en-US" altLang="zh-TW" dirty="0">
                <a:solidFill>
                  <a:srgbClr val="C00000"/>
                </a:solidFill>
              </a:rPr>
              <a:t>IDEAL wallet </a:t>
            </a:r>
            <a:r>
              <a:rPr lang="en-US" altLang="zh-TW" dirty="0"/>
              <a:t>for </a:t>
            </a:r>
            <a:br>
              <a:rPr lang="en-US" altLang="zh-TW" dirty="0"/>
            </a:br>
            <a:r>
              <a:rPr lang="en-US" altLang="zh-TW" dirty="0"/>
              <a:t>your partner (3 minutes).</a:t>
            </a:r>
            <a:endParaRPr dirty="0">
              <a:solidFill>
                <a:schemeClr val="dk1"/>
              </a:solidFill>
              <a:latin typeface="PingFang TC" panose="020B0400000000000000" pitchFamily="34" charset="-120"/>
              <a:ea typeface="PingFang TC" panose="020B0400000000000000" pitchFamily="34" charset="-120"/>
            </a:endParaRPr>
          </a:p>
        </p:txBody>
      </p:sp>
      <p:sp>
        <p:nvSpPr>
          <p:cNvPr id="142" name="Google Shape;142;p5"/>
          <p:cNvSpPr txBox="1">
            <a:spLocks noGrp="1"/>
          </p:cNvSpPr>
          <p:nvPr>
            <p:ph type="body" idx="1"/>
          </p:nvPr>
        </p:nvSpPr>
        <p:spPr>
          <a:xfrm>
            <a:off x="311700" y="1237993"/>
            <a:ext cx="8520600" cy="2991928"/>
          </a:xfrm>
          <a:prstGeom prst="rect">
            <a:avLst/>
          </a:prstGeom>
          <a:noFill/>
          <a:ln w="28575" cap="flat" cmpd="sng">
            <a:solidFill>
              <a:srgbClr val="A2C4C9"/>
            </a:solidFill>
            <a:prstDash val="solid"/>
            <a:round/>
            <a:headEnd type="none" w="sm" len="sm"/>
            <a:tailEnd type="none" w="sm" len="sm"/>
          </a:ln>
        </p:spPr>
        <p:txBody>
          <a:bodyPr spcFirstLastPara="1" wrap="square" lIns="91425" tIns="91425" rIns="91425" bIns="91425" anchor="t" anchorCtr="0">
            <a:noAutofit/>
          </a:bodyPr>
          <a:lstStyle/>
          <a:p>
            <a:pPr marL="0" indent="0"/>
            <a:r>
              <a:rPr lang="en-US" altLang="zh-TW" sz="2000" dirty="0">
                <a:solidFill>
                  <a:srgbClr val="C00000"/>
                </a:solidFill>
              </a:rPr>
              <a:t>Sketch</a:t>
            </a:r>
            <a:r>
              <a:rPr lang="en-US" altLang="zh-TW" sz="2000" dirty="0"/>
              <a:t> your idea, and</a:t>
            </a:r>
            <a:r>
              <a:rPr lang="zh-TW" altLang="en-US" sz="2000" dirty="0"/>
              <a:t> </a:t>
            </a:r>
            <a:r>
              <a:rPr lang="en-US" altLang="zh-TW" sz="2000" dirty="0"/>
              <a:t>you could </a:t>
            </a:r>
            <a:r>
              <a:rPr lang="en" altLang="zh-TW" sz="2000" b="0" i="0" dirty="0">
                <a:solidFill>
                  <a:srgbClr val="C00000"/>
                </a:solidFill>
                <a:effectLst/>
                <a:latin typeface="arial" panose="020B0604020202020204" pitchFamily="34" charset="0"/>
              </a:rPr>
              <a:t>add text annotations</a:t>
            </a:r>
            <a:r>
              <a:rPr lang="en-US" altLang="zh-TW" sz="2000" dirty="0"/>
              <a:t>!</a:t>
            </a:r>
            <a:endParaRPr sz="2000" dirty="0">
              <a:solidFill>
                <a:srgbClr val="000000"/>
              </a:solidFill>
              <a:latin typeface="PingFang TC" panose="020B0400000000000000" pitchFamily="34" charset="-120"/>
              <a:ea typeface="PingFang TC" panose="020B0400000000000000" pitchFamily="34" charset="-120"/>
            </a:endParaRPr>
          </a:p>
          <a:p>
            <a:pPr marL="0" lvl="0" indent="0" algn="l" rtl="0">
              <a:lnSpc>
                <a:spcPct val="115000"/>
              </a:lnSpc>
              <a:spcBef>
                <a:spcPts val="1600"/>
              </a:spcBef>
              <a:spcAft>
                <a:spcPts val="0"/>
              </a:spcAft>
              <a:buSzPts val="1800"/>
              <a:buFont typeface="Arial"/>
              <a:buNone/>
            </a:pPr>
            <a:endParaRPr dirty="0"/>
          </a:p>
        </p:txBody>
      </p:sp>
      <p:sp>
        <p:nvSpPr>
          <p:cNvPr id="148" name="Google Shape;148;p5"/>
          <p:cNvSpPr txBox="1"/>
          <p:nvPr/>
        </p:nvSpPr>
        <p:spPr>
          <a:xfrm>
            <a:off x="934934" y="4360226"/>
            <a:ext cx="6584926" cy="646290"/>
          </a:xfrm>
          <a:prstGeom prst="rect">
            <a:avLst/>
          </a:prstGeom>
          <a:noFill/>
          <a:ln>
            <a:noFill/>
          </a:ln>
        </p:spPr>
        <p:txBody>
          <a:bodyPr spcFirstLastPara="1" wrap="square" lIns="91425" tIns="45700" rIns="91425" bIns="45700" anchor="t" anchorCtr="0">
            <a:spAutoFit/>
          </a:bodyPr>
          <a:lstStyle/>
          <a:p>
            <a:pPr marL="457200" lvl="0" indent="-457200">
              <a:buSzPts val="2000"/>
              <a:buFont typeface="+mj-lt"/>
              <a:buAutoNum type="arabicPeriod"/>
            </a:pPr>
            <a:r>
              <a:rPr lang="en-US" altLang="zh-TW" sz="1800" dirty="0"/>
              <a:t>Draw the wallet according to your own idea.</a:t>
            </a:r>
          </a:p>
          <a:p>
            <a:pPr marL="457200" lvl="0" indent="-457200">
              <a:buSzPts val="2000"/>
              <a:buFont typeface="+mj-lt"/>
              <a:buAutoNum type="arabicPeriod"/>
            </a:pPr>
            <a:r>
              <a:rPr lang="en-US" altLang="zh-TW" sz="1800" dirty="0"/>
              <a:t>No need to discuss with your partner.</a:t>
            </a:r>
            <a:endParaRPr sz="1800" u="none" strike="noStrike" cap="none"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endParaRPr>
          </a:p>
        </p:txBody>
      </p:sp>
      <p:pic>
        <p:nvPicPr>
          <p:cNvPr id="3" name="圖形 2">
            <a:extLst>
              <a:ext uri="{FF2B5EF4-FFF2-40B4-BE49-F238E27FC236}">
                <a16:creationId xmlns:a16="http://schemas.microsoft.com/office/drawing/2014/main" id="{DC338BAA-0691-EF46-A959-2D7C3BA020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1700" y="4428877"/>
            <a:ext cx="449362" cy="449362"/>
          </a:xfrm>
          <a:prstGeom prst="rect">
            <a:avLst/>
          </a:prstGeom>
        </p:spPr>
      </p:pic>
      <p:pic>
        <p:nvPicPr>
          <p:cNvPr id="6" name="video 5" descr="video 5">
            <a:hlinkClick r:id="" action="ppaction://media"/>
            <a:extLst>
              <a:ext uri="{FF2B5EF4-FFF2-40B4-BE49-F238E27FC236}">
                <a16:creationId xmlns:a16="http://schemas.microsoft.com/office/drawing/2014/main" id="{B596F53E-95EB-4042-9C28-81B1CEA74C6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519860" y="0"/>
            <a:ext cx="1633664" cy="9189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1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11932E1C-A86D-EE41-85C5-5C424CD03C89}"/>
              </a:ext>
            </a:extLst>
          </p:cNvPr>
          <p:cNvSpPr txBox="1"/>
          <p:nvPr/>
        </p:nvSpPr>
        <p:spPr>
          <a:xfrm>
            <a:off x="273759" y="613940"/>
            <a:ext cx="8590550" cy="3924151"/>
          </a:xfrm>
          <a:prstGeom prst="rect">
            <a:avLst/>
          </a:prstGeom>
          <a:noFill/>
        </p:spPr>
        <p:txBody>
          <a:bodyPr wrap="square" rtlCol="0">
            <a:spAutoFit/>
          </a:bodyPr>
          <a:lstStyle/>
          <a:p>
            <a:r>
              <a:rPr lang="en-US" altLang="zh-TW" sz="8300" dirty="0">
                <a:solidFill>
                  <a:schemeClr val="bg1"/>
                </a:solidFill>
              </a:rPr>
              <a:t>Now, we have all drawn </a:t>
            </a:r>
            <a:r>
              <a:rPr lang="en-US" altLang="zh-TW" sz="8300" dirty="0">
                <a:solidFill>
                  <a:srgbClr val="FFC000"/>
                </a:solidFill>
              </a:rPr>
              <a:t>a wallet</a:t>
            </a:r>
            <a:r>
              <a:rPr lang="en-US" altLang="zh-TW" sz="8300" dirty="0"/>
              <a:t> </a:t>
            </a:r>
            <a:r>
              <a:rPr lang="en-US" altLang="zh-TW" sz="8300" dirty="0">
                <a:solidFill>
                  <a:schemeClr val="bg1"/>
                </a:solidFill>
              </a:rPr>
              <a:t>for partner.</a:t>
            </a:r>
            <a:r>
              <a:rPr lang="zh-TW" altLang="en-US" sz="8300" dirty="0">
                <a:solidFill>
                  <a:schemeClr val="bg1"/>
                </a:solidFill>
                <a:latin typeface="PingFang TC Light" panose="020B0300000000000000" pitchFamily="34" charset="-120"/>
                <a:ea typeface="PingFang TC Light" panose="020B0300000000000000" pitchFamily="34" charset="-120"/>
                <a:cs typeface="Microsoft JhengHei"/>
                <a:sym typeface="Microsoft JhengHei"/>
              </a:rPr>
              <a:t> </a:t>
            </a:r>
            <a:endParaRPr kumimoji="1" lang="zh-TW" altLang="en-US" sz="8300" dirty="0">
              <a:solidFill>
                <a:schemeClr val="bg1"/>
              </a:solidFill>
              <a:latin typeface="PingFang TC Light" panose="020B0300000000000000" pitchFamily="34" charset="-120"/>
              <a:ea typeface="PingFang TC Light" panose="020B0300000000000000" pitchFamily="34" charset="-120"/>
            </a:endParaRPr>
          </a:p>
        </p:txBody>
      </p:sp>
    </p:spTree>
    <p:extLst>
      <p:ext uri="{BB962C8B-B14F-4D97-AF65-F5344CB8AC3E}">
        <p14:creationId xmlns:p14="http://schemas.microsoft.com/office/powerpoint/2010/main" val="2013584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604E3B-F938-424B-9C95-11A2465F5E95}"/>
              </a:ext>
            </a:extLst>
          </p:cNvPr>
          <p:cNvSpPr>
            <a:spLocks noGrp="1"/>
          </p:cNvSpPr>
          <p:nvPr>
            <p:ph type="ctrTitle"/>
          </p:nvPr>
        </p:nvSpPr>
        <p:spPr>
          <a:xfrm>
            <a:off x="445168" y="158215"/>
            <a:ext cx="8249202" cy="3188368"/>
          </a:xfrm>
        </p:spPr>
        <p:txBody>
          <a:bodyPr/>
          <a:lstStyle/>
          <a:p>
            <a:pPr algn="ctr"/>
            <a:r>
              <a:rPr lang="en-US" altLang="zh-TW" dirty="0">
                <a:solidFill>
                  <a:srgbClr val="CA3356"/>
                </a:solidFill>
                <a:latin typeface="Arial" panose="020B0604020202020204" pitchFamily="34" charset="0"/>
                <a:ea typeface="PingFang TC Light" panose="020B0300000000000000"/>
                <a:cs typeface="Arial" panose="020B0604020202020204" pitchFamily="34" charset="0"/>
              </a:rPr>
              <a:t>Start the</a:t>
            </a:r>
            <a:br>
              <a:rPr lang="en-US" altLang="zh-TW" sz="12000" dirty="0">
                <a:solidFill>
                  <a:srgbClr val="CA3356"/>
                </a:solidFill>
                <a:latin typeface="PingFang TC Light" panose="020B0300000000000000" pitchFamily="34" charset="-120"/>
                <a:ea typeface="PingFang TC Light" panose="020B0300000000000000" pitchFamily="34" charset="-120"/>
              </a:rPr>
            </a:br>
            <a:r>
              <a:rPr lang="en-US" altLang="zh-TW" sz="8800" dirty="0">
                <a:latin typeface="Arial" panose="020B0604020202020204" pitchFamily="34" charset="0"/>
                <a:cs typeface="Arial" panose="020B0604020202020204" pitchFamily="34" charset="0"/>
              </a:rPr>
              <a:t>design thinking journey.</a:t>
            </a:r>
            <a:endParaRPr lang="zh-TW" altLang="en-US" sz="5700" dirty="0">
              <a:solidFill>
                <a:schemeClr val="bg1"/>
              </a:solidFill>
              <a:latin typeface="Arial" panose="020B0604020202020204" pitchFamily="34" charset="0"/>
              <a:ea typeface="PingFang TC Light" panose="020B0300000000000000" pitchFamily="34" charset="-120"/>
              <a:cs typeface="Arial" panose="020B0604020202020204" pitchFamily="34" charset="0"/>
            </a:endParaRPr>
          </a:p>
        </p:txBody>
      </p:sp>
    </p:spTree>
    <p:extLst>
      <p:ext uri="{BB962C8B-B14F-4D97-AF65-F5344CB8AC3E}">
        <p14:creationId xmlns:p14="http://schemas.microsoft.com/office/powerpoint/2010/main" val="3161479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7" name="Google Shape;167;p8"/>
          <p:cNvSpPr txBox="1">
            <a:spLocks noGrp="1"/>
          </p:cNvSpPr>
          <p:nvPr>
            <p:ph type="body" idx="1"/>
          </p:nvPr>
        </p:nvSpPr>
        <p:spPr>
          <a:xfrm>
            <a:off x="311700" y="1669224"/>
            <a:ext cx="3999900" cy="2793900"/>
          </a:xfrm>
          <a:prstGeom prst="rect">
            <a:avLst/>
          </a:prstGeom>
          <a:noFill/>
          <a:ln w="28575" cap="flat" cmpd="sng">
            <a:solidFill>
              <a:srgbClr val="A2C4C9"/>
            </a:solidFill>
            <a:prstDash val="solid"/>
            <a:round/>
            <a:headEnd type="none" w="sm" len="sm"/>
            <a:tailEnd type="none" w="sm" len="sm"/>
          </a:ln>
        </p:spPr>
        <p:txBody>
          <a:bodyPr spcFirstLastPara="1" wrap="square" lIns="91425" tIns="91425" rIns="91425" bIns="91425" anchor="t" anchorCtr="0">
            <a:noAutofit/>
          </a:bodyPr>
          <a:lstStyle/>
          <a:p>
            <a:pPr marL="0" indent="0"/>
            <a:r>
              <a:rPr lang="en-US" altLang="zh-TW" dirty="0"/>
              <a:t>Please take notes from your first interview </a:t>
            </a:r>
          </a:p>
          <a:p>
            <a:pPr marL="0" indent="0"/>
            <a:r>
              <a:rPr lang="en-US" altLang="zh-TW" dirty="0"/>
              <a:t>(What questions about the wallet do you want to ask your teammate?)</a:t>
            </a:r>
            <a:endParaRPr lang="en-US" dirty="0">
              <a:latin typeface="PingFang TC Light" panose="020B0300000000000000" pitchFamily="34" charset="-120"/>
              <a:ea typeface="PingFang TC Light" panose="020B0300000000000000" pitchFamily="34" charset="-120"/>
            </a:endParaRPr>
          </a:p>
          <a:p>
            <a:pPr marL="285750" lvl="0" indent="-285750">
              <a:spcBef>
                <a:spcPts val="1600"/>
              </a:spcBef>
              <a:buFont typeface="Arial"/>
              <a:buChar char="•"/>
            </a:pPr>
            <a:r>
              <a:rPr lang="en-US" altLang="zh-TW" dirty="0"/>
              <a:t>What are you curious about? What is your partner thinking?</a:t>
            </a:r>
            <a:endParaRPr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endParaRPr>
          </a:p>
          <a:p>
            <a:pPr marL="285750" lvl="0" indent="-285750">
              <a:spcBef>
                <a:spcPts val="1600"/>
              </a:spcBef>
              <a:buFont typeface="Arial"/>
              <a:buChar char="•"/>
            </a:pPr>
            <a:r>
              <a:rPr lang="en-US" altLang="zh-TW" dirty="0"/>
              <a:t>Are there any concerns about the wallet?</a:t>
            </a:r>
            <a:endParaRPr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endParaRPr>
          </a:p>
        </p:txBody>
      </p:sp>
      <p:sp>
        <p:nvSpPr>
          <p:cNvPr id="168" name="Google Shape;168;p8"/>
          <p:cNvSpPr txBox="1">
            <a:spLocks noGrp="1"/>
          </p:cNvSpPr>
          <p:nvPr>
            <p:ph type="body" idx="2"/>
          </p:nvPr>
        </p:nvSpPr>
        <p:spPr>
          <a:xfrm>
            <a:off x="4832400" y="1669225"/>
            <a:ext cx="3999900" cy="2793900"/>
          </a:xfrm>
          <a:prstGeom prst="rect">
            <a:avLst/>
          </a:prstGeom>
          <a:noFill/>
          <a:ln w="28575" cap="flat" cmpd="sng">
            <a:solidFill>
              <a:srgbClr val="D8D8D8"/>
            </a:solidFill>
            <a:prstDash val="solid"/>
            <a:round/>
            <a:headEnd type="none" w="sm" len="sm"/>
            <a:tailEnd type="none" w="sm" len="sm"/>
          </a:ln>
        </p:spPr>
        <p:txBody>
          <a:bodyPr spcFirstLastPara="1" wrap="square" lIns="91425" tIns="91425" rIns="91425" bIns="91425" anchor="t" anchorCtr="0">
            <a:noAutofit/>
          </a:bodyPr>
          <a:lstStyle/>
          <a:p>
            <a:pPr marL="0" indent="0"/>
            <a:r>
              <a:rPr lang="en-US" altLang="zh-TW" dirty="0">
                <a:solidFill>
                  <a:schemeClr val="bg1">
                    <a:lumMod val="75000"/>
                  </a:schemeClr>
                </a:solidFill>
              </a:rPr>
              <a:t>Please take notes from your second interview </a:t>
            </a:r>
          </a:p>
        </p:txBody>
      </p:sp>
      <p:sp>
        <p:nvSpPr>
          <p:cNvPr id="169" name="Google Shape;169;p8"/>
          <p:cNvSpPr txBox="1"/>
          <p:nvPr/>
        </p:nvSpPr>
        <p:spPr>
          <a:xfrm>
            <a:off x="1152039" y="4463274"/>
            <a:ext cx="3159561" cy="339600"/>
          </a:xfrm>
          <a:prstGeom prst="rect">
            <a:avLst/>
          </a:prstGeom>
          <a:noFill/>
          <a:ln>
            <a:noFill/>
          </a:ln>
        </p:spPr>
        <p:txBody>
          <a:bodyPr spcFirstLastPara="1" wrap="square" lIns="91425" tIns="91425" rIns="91425" bIns="91425" anchor="ctr" anchorCtr="0">
            <a:noAutofit/>
          </a:bodyPr>
          <a:lstStyle/>
          <a:p>
            <a:pPr algn="r"/>
            <a:r>
              <a:rPr lang="en" altLang="zh-TW" dirty="0">
                <a:effectLst/>
                <a:latin typeface="+mn-lt"/>
              </a:rPr>
              <a:t>Switch roles &amp; repeat Interview </a:t>
            </a:r>
            <a:endParaRPr lang="en" altLang="zh-TW" sz="1100" dirty="0">
              <a:latin typeface="+mn-lt"/>
            </a:endParaRPr>
          </a:p>
        </p:txBody>
      </p:sp>
      <p:sp>
        <p:nvSpPr>
          <p:cNvPr id="170" name="Google Shape;170;p8"/>
          <p:cNvSpPr txBox="1"/>
          <p:nvPr/>
        </p:nvSpPr>
        <p:spPr>
          <a:xfrm>
            <a:off x="5832300" y="4463275"/>
            <a:ext cx="3000000" cy="339600"/>
          </a:xfrm>
          <a:prstGeom prst="rect">
            <a:avLst/>
          </a:prstGeom>
          <a:noFill/>
          <a:ln>
            <a:noFill/>
          </a:ln>
        </p:spPr>
        <p:txBody>
          <a:bodyPr spcFirstLastPara="1" wrap="square" lIns="91425" tIns="91425" rIns="91425" bIns="91425" anchor="ctr" anchorCtr="0">
            <a:noAutofit/>
          </a:bodyPr>
          <a:lstStyle/>
          <a:p>
            <a:pPr algn="r">
              <a:defRPr/>
            </a:pPr>
            <a:r>
              <a:rPr lang="en" altLang="zh-TW" dirty="0">
                <a:solidFill>
                  <a:schemeClr val="bg1">
                    <a:lumMod val="85000"/>
                  </a:schemeClr>
                </a:solidFill>
              </a:rPr>
              <a:t>Switch roles &amp; repeat Interview </a:t>
            </a:r>
          </a:p>
        </p:txBody>
      </p:sp>
      <p:sp>
        <p:nvSpPr>
          <p:cNvPr id="171" name="Google Shape;171;p8"/>
          <p:cNvSpPr txBox="1"/>
          <p:nvPr/>
        </p:nvSpPr>
        <p:spPr>
          <a:xfrm>
            <a:off x="311700" y="1002740"/>
            <a:ext cx="4260300" cy="674100"/>
          </a:xfrm>
          <a:prstGeom prst="rect">
            <a:avLst/>
          </a:prstGeom>
          <a:noFill/>
          <a:ln>
            <a:noFill/>
          </a:ln>
        </p:spPr>
        <p:txBody>
          <a:bodyPr spcFirstLastPara="1" wrap="square" lIns="91425" tIns="91425" rIns="91425" bIns="91425" anchor="ctr" anchorCtr="0">
            <a:noAutofit/>
          </a:bodyPr>
          <a:lstStyle/>
          <a:p>
            <a:pPr>
              <a:lnSpc>
                <a:spcPct val="115000"/>
              </a:lnSpc>
              <a:buClr>
                <a:srgbClr val="FF0000"/>
              </a:buClr>
              <a:buSzPts val="1800"/>
            </a:pPr>
            <a:r>
              <a:rPr lang="en-US" altLang="zh-TW" sz="1800" dirty="0">
                <a:solidFill>
                  <a:srgbClr val="C00000"/>
                </a:solidFill>
              </a:rPr>
              <a:t>Step 1  Interview</a:t>
            </a:r>
            <a:br>
              <a:rPr lang="zh-TW" sz="1800" u="none" strike="noStrike" cap="none" dirty="0">
                <a:solidFill>
                  <a:srgbClr val="C00000"/>
                </a:solidFill>
                <a:latin typeface="PingFang TC Light" panose="020B0300000000000000" pitchFamily="34" charset="-120"/>
                <a:ea typeface="PingFang TC Light" panose="020B0300000000000000" pitchFamily="34" charset="-120"/>
                <a:cs typeface="Microsoft JhengHei"/>
                <a:sym typeface="Microsoft JhengHei"/>
              </a:rPr>
            </a:br>
            <a:r>
              <a:rPr lang="en-US" altLang="zh-TW" sz="1600" dirty="0"/>
              <a:t>8 min (2 sessions x 4 minutes each)</a:t>
            </a:r>
            <a:endParaRPr dirty="0">
              <a:latin typeface="PingFang TC Light" panose="020B0300000000000000" pitchFamily="34" charset="-120"/>
              <a:ea typeface="PingFang TC Light" panose="020B0300000000000000" pitchFamily="34" charset="-120"/>
            </a:endParaRPr>
          </a:p>
        </p:txBody>
      </p:sp>
      <p:sp>
        <p:nvSpPr>
          <p:cNvPr id="172" name="Google Shape;172;p8"/>
          <p:cNvSpPr txBox="1"/>
          <p:nvPr/>
        </p:nvSpPr>
        <p:spPr>
          <a:xfrm>
            <a:off x="4832400" y="1008331"/>
            <a:ext cx="4260300" cy="674100"/>
          </a:xfrm>
          <a:prstGeom prst="rect">
            <a:avLst/>
          </a:prstGeom>
          <a:noFill/>
          <a:ln>
            <a:noFill/>
          </a:ln>
        </p:spPr>
        <p:txBody>
          <a:bodyPr spcFirstLastPara="1" wrap="square" lIns="91425" tIns="91425" rIns="91425" bIns="91425" anchor="ctr" anchorCtr="0">
            <a:noAutofit/>
          </a:bodyPr>
          <a:lstStyle/>
          <a:p>
            <a:pPr lvl="0">
              <a:lnSpc>
                <a:spcPct val="115000"/>
              </a:lnSpc>
              <a:buClr>
                <a:srgbClr val="BFBFBF"/>
              </a:buClr>
              <a:buSzPts val="1800"/>
            </a:pPr>
            <a:r>
              <a:rPr lang="en-US" altLang="zh-TW" sz="1800" dirty="0">
                <a:solidFill>
                  <a:srgbClr val="BFBFBF"/>
                </a:solidFill>
              </a:rPr>
              <a:t>Step 2  In-depth Interview</a:t>
            </a:r>
            <a:br>
              <a:rPr lang="zh-TW" sz="1800" u="none" strike="noStrike" cap="none" dirty="0">
                <a:solidFill>
                  <a:srgbClr val="BFBFBF"/>
                </a:solidFill>
                <a:latin typeface="PingFang TC Light" panose="020B0300000000000000" pitchFamily="34" charset="-120"/>
                <a:ea typeface="PingFang TC Light" panose="020B0300000000000000" pitchFamily="34" charset="-120"/>
                <a:cs typeface="Microsoft JhengHei"/>
                <a:sym typeface="Microsoft JhengHei"/>
              </a:rPr>
            </a:br>
            <a:r>
              <a:rPr lang="en-US" altLang="zh-TW" sz="1600" dirty="0">
                <a:solidFill>
                  <a:srgbClr val="BFBFBF"/>
                </a:solidFill>
              </a:rPr>
              <a:t>6 min (2 sessions x 3 minutes each)</a:t>
            </a:r>
            <a:endParaRPr sz="1600" dirty="0">
              <a:solidFill>
                <a:srgbClr val="BFBFBF"/>
              </a:solidFill>
              <a:latin typeface="PingFang TC Light" panose="020B0300000000000000" pitchFamily="34" charset="-120"/>
              <a:ea typeface="PingFang TC Light" panose="020B0300000000000000" pitchFamily="34" charset="-120"/>
            </a:endParaRPr>
          </a:p>
        </p:txBody>
      </p:sp>
      <p:sp>
        <p:nvSpPr>
          <p:cNvPr id="174" name="Google Shape;174;p8"/>
          <p:cNvSpPr txBox="1"/>
          <p:nvPr/>
        </p:nvSpPr>
        <p:spPr>
          <a:xfrm>
            <a:off x="761061" y="4786538"/>
            <a:ext cx="6760118" cy="338514"/>
          </a:xfrm>
          <a:prstGeom prst="rect">
            <a:avLst/>
          </a:prstGeom>
          <a:noFill/>
          <a:ln>
            <a:noFill/>
          </a:ln>
        </p:spPr>
        <p:txBody>
          <a:bodyPr spcFirstLastPara="1" wrap="square" lIns="91425" tIns="45700" rIns="91425" bIns="45700" anchor="t" anchorCtr="0">
            <a:spAutoFit/>
          </a:bodyPr>
          <a:lstStyle/>
          <a:p>
            <a:pPr>
              <a:buSzPts val="2000"/>
            </a:pPr>
            <a:r>
              <a:rPr lang="en-US" altLang="zh-TW" sz="1600" dirty="0"/>
              <a:t>Discuss and take</a:t>
            </a:r>
            <a:r>
              <a:rPr lang="zh-TW" altLang="en-US" sz="1600" dirty="0"/>
              <a:t> </a:t>
            </a:r>
            <a:r>
              <a:rPr lang="en-US" altLang="zh-TW" sz="1600" dirty="0"/>
              <a:t>notes from your interview!</a:t>
            </a:r>
            <a:endParaRPr lang="en-US" sz="2000" u="none" strike="noStrike" cap="none"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endParaRPr>
          </a:p>
        </p:txBody>
      </p:sp>
      <p:pic>
        <p:nvPicPr>
          <p:cNvPr id="14" name="圖形 13">
            <a:extLst>
              <a:ext uri="{FF2B5EF4-FFF2-40B4-BE49-F238E27FC236}">
                <a16:creationId xmlns:a16="http://schemas.microsoft.com/office/drawing/2014/main" id="{0D33F00D-1B8F-1048-9A14-9C0FAC0A17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1700" y="4648717"/>
            <a:ext cx="449362" cy="449362"/>
          </a:xfrm>
          <a:prstGeom prst="rect">
            <a:avLst/>
          </a:prstGeom>
        </p:spPr>
      </p:pic>
      <p:sp>
        <p:nvSpPr>
          <p:cNvPr id="2" name="文字方塊 1">
            <a:extLst>
              <a:ext uri="{FF2B5EF4-FFF2-40B4-BE49-F238E27FC236}">
                <a16:creationId xmlns:a16="http://schemas.microsoft.com/office/drawing/2014/main" id="{B3961779-852C-2744-AA3B-857F86347B34}"/>
              </a:ext>
            </a:extLst>
          </p:cNvPr>
          <p:cNvSpPr txBox="1"/>
          <p:nvPr/>
        </p:nvSpPr>
        <p:spPr>
          <a:xfrm>
            <a:off x="264678" y="310177"/>
            <a:ext cx="2206053" cy="584775"/>
          </a:xfrm>
          <a:prstGeom prst="rect">
            <a:avLst/>
          </a:prstGeom>
          <a:noFill/>
        </p:spPr>
        <p:txBody>
          <a:bodyPr wrap="none" rtlCol="0">
            <a:spAutoFit/>
          </a:bodyPr>
          <a:lstStyle/>
          <a:p>
            <a:r>
              <a:rPr kumimoji="1" lang="en-US" altLang="zh-TW" sz="3200" dirty="0">
                <a:latin typeface="PingFang TC Light" panose="020B0300000000000000" pitchFamily="34" charset="-120"/>
                <a:ea typeface="PingFang TC Light" panose="020B0300000000000000" pitchFamily="34" charset="-120"/>
              </a:rPr>
              <a:t>1.</a:t>
            </a:r>
            <a:r>
              <a:rPr lang="en-US" altLang="zh-TW" sz="3200" dirty="0"/>
              <a:t> Interview</a:t>
            </a:r>
            <a:endParaRPr kumimoji="1" lang="zh-TW" altLang="en-US" sz="3200" dirty="0">
              <a:latin typeface="PingFang TC Light" panose="020B0300000000000000" pitchFamily="34" charset="-120"/>
              <a:ea typeface="PingFang TC Light" panose="020B0300000000000000" pitchFamily="34" charset="-120"/>
            </a:endParaRPr>
          </a:p>
        </p:txBody>
      </p:sp>
      <p:sp>
        <p:nvSpPr>
          <p:cNvPr id="6" name="文字方塊 5">
            <a:extLst>
              <a:ext uri="{FF2B5EF4-FFF2-40B4-BE49-F238E27FC236}">
                <a16:creationId xmlns:a16="http://schemas.microsoft.com/office/drawing/2014/main" id="{B6C3783B-D3D5-714D-8986-E34101A756E5}"/>
              </a:ext>
            </a:extLst>
          </p:cNvPr>
          <p:cNvSpPr txBox="1"/>
          <p:nvPr/>
        </p:nvSpPr>
        <p:spPr>
          <a:xfrm>
            <a:off x="1152040" y="3731389"/>
            <a:ext cx="3259226" cy="769441"/>
          </a:xfrm>
          <a:prstGeom prst="rect">
            <a:avLst/>
          </a:prstGeom>
          <a:noFill/>
        </p:spPr>
        <p:txBody>
          <a:bodyPr wrap="none" rtlCol="0">
            <a:spAutoFit/>
          </a:bodyPr>
          <a:lstStyle/>
          <a:p>
            <a:r>
              <a:rPr lang="en-US" altLang="zh-TW" sz="4400" dirty="0">
                <a:solidFill>
                  <a:srgbClr val="87BCC2"/>
                </a:solidFill>
              </a:rPr>
              <a:t>Broad</a:t>
            </a:r>
            <a:r>
              <a:rPr kumimoji="1" lang="en-US" altLang="zh-TW" sz="4400" dirty="0">
                <a:solidFill>
                  <a:schemeClr val="accent5">
                    <a:lumMod val="75000"/>
                    <a:alpha val="47000"/>
                  </a:schemeClr>
                </a:solidFill>
                <a:latin typeface="PingFang TC Light" panose="020B0300000000000000" pitchFamily="34" charset="-120"/>
                <a:ea typeface="PingFang TC Light" panose="020B0300000000000000" pitchFamily="34" charset="-120"/>
              </a:rPr>
              <a:t>/</a:t>
            </a:r>
            <a:r>
              <a:rPr lang="en-US" altLang="zh-TW" sz="4400" dirty="0">
                <a:solidFill>
                  <a:srgbClr val="87BCC2"/>
                </a:solidFill>
              </a:rPr>
              <a:t>Wide</a:t>
            </a:r>
            <a:endParaRPr kumimoji="1" lang="zh-TW" altLang="en-US" sz="4400" dirty="0">
              <a:solidFill>
                <a:srgbClr val="87BCC2"/>
              </a:solidFill>
              <a:latin typeface="PingFang TC Light" panose="020B0300000000000000" pitchFamily="34" charset="-120"/>
              <a:ea typeface="PingFang TC Light" panose="020B0300000000000000" pitchFamily="34" charset="-120"/>
            </a:endParaRPr>
          </a:p>
        </p:txBody>
      </p:sp>
      <p:pic>
        <p:nvPicPr>
          <p:cNvPr id="4" name="video" descr="video">
            <a:hlinkClick r:id="" action="ppaction://media"/>
            <a:extLst>
              <a:ext uri="{FF2B5EF4-FFF2-40B4-BE49-F238E27FC236}">
                <a16:creationId xmlns:a16="http://schemas.microsoft.com/office/drawing/2014/main" id="{32970A30-93AA-F247-A4B6-05FE3CB42D5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521179" y="0"/>
            <a:ext cx="1622821" cy="9119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11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9"/>
          <p:cNvSpPr txBox="1">
            <a:spLocks noGrp="1"/>
          </p:cNvSpPr>
          <p:nvPr>
            <p:ph type="body" idx="1"/>
          </p:nvPr>
        </p:nvSpPr>
        <p:spPr>
          <a:xfrm>
            <a:off x="311700" y="1669225"/>
            <a:ext cx="3999900" cy="2793900"/>
          </a:xfrm>
          <a:prstGeom prst="rect">
            <a:avLst/>
          </a:prstGeom>
          <a:noFill/>
          <a:ln w="28575" cap="flat" cmpd="sng">
            <a:solidFill>
              <a:srgbClr val="D8D8D8"/>
            </a:solidFill>
            <a:prstDash val="solid"/>
            <a:round/>
            <a:headEnd type="none" w="sm" len="sm"/>
            <a:tailEnd type="none" w="sm" len="sm"/>
          </a:ln>
        </p:spPr>
        <p:txBody>
          <a:bodyPr spcFirstLastPara="1" wrap="square" lIns="91425" tIns="91425" rIns="91425" bIns="91425" anchor="t" anchorCtr="0">
            <a:noAutofit/>
          </a:bodyPr>
          <a:lstStyle/>
          <a:p>
            <a:pPr marL="0" indent="0"/>
            <a:r>
              <a:rPr lang="en-US" altLang="zh-TW" dirty="0">
                <a:solidFill>
                  <a:schemeClr val="bg1">
                    <a:lumMod val="85000"/>
                  </a:schemeClr>
                </a:solidFill>
              </a:rPr>
              <a:t>Please take notes from your first interview</a:t>
            </a:r>
            <a:endParaRPr dirty="0">
              <a:solidFill>
                <a:schemeClr val="bg1">
                  <a:lumMod val="85000"/>
                </a:schemeClr>
              </a:solidFill>
              <a:latin typeface="PingFang TC Light" panose="020B0300000000000000" pitchFamily="34" charset="-120"/>
              <a:ea typeface="PingFang TC Light" panose="020B0300000000000000" pitchFamily="34" charset="-120"/>
            </a:endParaRPr>
          </a:p>
        </p:txBody>
      </p:sp>
      <p:sp>
        <p:nvSpPr>
          <p:cNvPr id="183" name="Google Shape;183;p9"/>
          <p:cNvSpPr txBox="1">
            <a:spLocks noGrp="1"/>
          </p:cNvSpPr>
          <p:nvPr>
            <p:ph type="body" idx="2"/>
          </p:nvPr>
        </p:nvSpPr>
        <p:spPr>
          <a:xfrm>
            <a:off x="4832400" y="1669225"/>
            <a:ext cx="3999900" cy="2793900"/>
          </a:xfrm>
          <a:prstGeom prst="rect">
            <a:avLst/>
          </a:prstGeom>
          <a:noFill/>
          <a:ln w="28575" cap="flat" cmpd="sng">
            <a:solidFill>
              <a:srgbClr val="A2C4C9"/>
            </a:solidFill>
            <a:prstDash val="solid"/>
            <a:round/>
            <a:headEnd type="none" w="sm" len="sm"/>
            <a:tailEnd type="none" w="sm" len="sm"/>
          </a:ln>
        </p:spPr>
        <p:txBody>
          <a:bodyPr spcFirstLastPara="1" wrap="square" lIns="91425" tIns="91425" rIns="91425" bIns="91425" anchor="t" anchorCtr="0">
            <a:noAutofit/>
          </a:bodyPr>
          <a:lstStyle/>
          <a:p>
            <a:pPr marL="0" indent="0">
              <a:buClr>
                <a:schemeClr val="dk1"/>
              </a:buClr>
              <a:buSzPts val="1100"/>
            </a:pPr>
            <a:r>
              <a:rPr lang="en-US" altLang="zh-TW" sz="1200" dirty="0"/>
              <a:t>Please take notes from your second interview </a:t>
            </a:r>
          </a:p>
          <a:p>
            <a:pPr marL="0" indent="0">
              <a:buClr>
                <a:schemeClr val="dk1"/>
              </a:buClr>
              <a:buSzPts val="1100"/>
            </a:pPr>
            <a:r>
              <a:rPr lang="en-US" altLang="zh-TW" sz="1200" dirty="0"/>
              <a:t>(From the previous interview, did you discover any topics that are </a:t>
            </a:r>
            <a:r>
              <a:rPr lang="en-US" altLang="zh-TW" sz="1200" dirty="0">
                <a:solidFill>
                  <a:srgbClr val="C00000"/>
                </a:solidFill>
              </a:rPr>
              <a:t>worth discussing in more depth</a:t>
            </a:r>
            <a:r>
              <a:rPr lang="en-US" altLang="zh-TW" sz="1200" dirty="0"/>
              <a:t>?)</a:t>
            </a:r>
            <a:endParaRPr sz="1200" dirty="0">
              <a:latin typeface="PingFang TC Light" panose="020B0300000000000000" pitchFamily="34" charset="-120"/>
              <a:ea typeface="PingFang TC Light" panose="020B0300000000000000" pitchFamily="34" charset="-120"/>
            </a:endParaRPr>
          </a:p>
          <a:p>
            <a:pPr marL="285750" lvl="0" indent="-285750">
              <a:spcBef>
                <a:spcPts val="1600"/>
              </a:spcBef>
              <a:buClr>
                <a:schemeClr val="dk1"/>
              </a:buClr>
              <a:buSzPts val="1100"/>
              <a:buFont typeface="Arial"/>
              <a:buChar char="•"/>
            </a:pPr>
            <a:r>
              <a:rPr lang="en-US" altLang="zh-TW" sz="1200" dirty="0"/>
              <a:t>Very important</a:t>
            </a:r>
            <a:endParaRPr sz="1200" dirty="0">
              <a:solidFill>
                <a:srgbClr val="000000"/>
              </a:solidFill>
              <a:latin typeface="PingFang TC Light" panose="020B0300000000000000" pitchFamily="34" charset="-120"/>
              <a:ea typeface="PingFang TC Light" panose="020B0300000000000000" pitchFamily="34" charset="-120"/>
            </a:endParaRPr>
          </a:p>
          <a:p>
            <a:pPr marL="285750" lvl="0" indent="-285750">
              <a:spcBef>
                <a:spcPts val="1600"/>
              </a:spcBef>
              <a:buClr>
                <a:schemeClr val="dk1"/>
              </a:buClr>
              <a:buSzPts val="1100"/>
              <a:buFont typeface="Arial"/>
              <a:buChar char="•"/>
            </a:pPr>
            <a:r>
              <a:rPr lang="en-US" altLang="zh-TW" sz="1200" dirty="0"/>
              <a:t>Very interesting</a:t>
            </a:r>
            <a:endParaRPr sz="1200"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endParaRPr>
          </a:p>
          <a:p>
            <a:pPr marL="285750" lvl="0" indent="-285750">
              <a:spcBef>
                <a:spcPts val="1600"/>
              </a:spcBef>
              <a:buClr>
                <a:schemeClr val="dk1"/>
              </a:buClr>
              <a:buSzPts val="1100"/>
              <a:buFont typeface="Arial"/>
              <a:buChar char="•"/>
            </a:pPr>
            <a:r>
              <a:rPr lang="en-US" altLang="zh-TW" sz="1200" dirty="0"/>
              <a:t>More detail</a:t>
            </a:r>
            <a:endParaRPr sz="1200"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endParaRPr>
          </a:p>
          <a:p>
            <a:pPr marL="285750" lvl="0" indent="-285750">
              <a:spcBef>
                <a:spcPts val="1600"/>
              </a:spcBef>
              <a:buClr>
                <a:schemeClr val="dk1"/>
              </a:buClr>
              <a:buSzPts val="1100"/>
              <a:buFont typeface="Arial"/>
              <a:buChar char="•"/>
            </a:pPr>
            <a:r>
              <a:rPr lang="en-US" altLang="zh-TW" sz="1200" dirty="0"/>
              <a:t>Worth discuss</a:t>
            </a:r>
            <a:endParaRPr sz="1200"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endParaRPr>
          </a:p>
          <a:p>
            <a:pPr marL="285750" lvl="0" indent="-285750" algn="l" rtl="0">
              <a:lnSpc>
                <a:spcPct val="115000"/>
              </a:lnSpc>
              <a:spcBef>
                <a:spcPts val="1600"/>
              </a:spcBef>
              <a:spcAft>
                <a:spcPts val="0"/>
              </a:spcAft>
              <a:buClr>
                <a:schemeClr val="dk1"/>
              </a:buClr>
              <a:buSzPts val="1100"/>
              <a:buFont typeface="Arial"/>
              <a:buChar char="•"/>
            </a:pPr>
            <a:r>
              <a:rPr lang="zh-TW" sz="1200"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rPr>
              <a:t>………………………………………</a:t>
            </a:r>
            <a:endParaRPr sz="1200"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endParaRPr>
          </a:p>
        </p:txBody>
      </p:sp>
      <p:sp>
        <p:nvSpPr>
          <p:cNvPr id="184" name="Google Shape;184;p9"/>
          <p:cNvSpPr txBox="1"/>
          <p:nvPr/>
        </p:nvSpPr>
        <p:spPr>
          <a:xfrm>
            <a:off x="1311600" y="4446938"/>
            <a:ext cx="3000000" cy="339600"/>
          </a:xfrm>
          <a:prstGeom prst="rect">
            <a:avLst/>
          </a:prstGeom>
          <a:noFill/>
          <a:ln>
            <a:noFill/>
          </a:ln>
        </p:spPr>
        <p:txBody>
          <a:bodyPr spcFirstLastPara="1" wrap="square" lIns="91425" tIns="91425" rIns="91425" bIns="91425" anchor="ctr" anchorCtr="0">
            <a:noAutofit/>
          </a:bodyPr>
          <a:lstStyle/>
          <a:p>
            <a:pPr algn="r">
              <a:defRPr/>
            </a:pPr>
            <a:r>
              <a:rPr lang="en" altLang="zh-TW" dirty="0">
                <a:solidFill>
                  <a:schemeClr val="bg1">
                    <a:lumMod val="85000"/>
                  </a:schemeClr>
                </a:solidFill>
              </a:rPr>
              <a:t>Switch roles &amp; repeat Interview </a:t>
            </a:r>
          </a:p>
        </p:txBody>
      </p:sp>
      <p:sp>
        <p:nvSpPr>
          <p:cNvPr id="185" name="Google Shape;185;p9"/>
          <p:cNvSpPr txBox="1"/>
          <p:nvPr/>
        </p:nvSpPr>
        <p:spPr>
          <a:xfrm>
            <a:off x="5832300" y="4463275"/>
            <a:ext cx="3000000" cy="339600"/>
          </a:xfrm>
          <a:prstGeom prst="rect">
            <a:avLst/>
          </a:prstGeom>
          <a:noFill/>
          <a:ln>
            <a:noFill/>
          </a:ln>
        </p:spPr>
        <p:txBody>
          <a:bodyPr spcFirstLastPara="1" wrap="square" lIns="91425" tIns="91425" rIns="91425" bIns="91425" anchor="ctr" anchorCtr="0">
            <a:noAutofit/>
          </a:bodyPr>
          <a:lstStyle/>
          <a:p>
            <a:pPr algn="r"/>
            <a:r>
              <a:rPr lang="en" altLang="zh-TW" dirty="0">
                <a:effectLst/>
                <a:latin typeface="+mn-lt"/>
              </a:rPr>
              <a:t>Switch roles &amp; repeat Interview </a:t>
            </a:r>
            <a:endParaRPr lang="en" altLang="zh-TW" sz="1100" dirty="0">
              <a:latin typeface="+mn-lt"/>
            </a:endParaRPr>
          </a:p>
        </p:txBody>
      </p:sp>
      <p:sp>
        <p:nvSpPr>
          <p:cNvPr id="186" name="Google Shape;186;p9"/>
          <p:cNvSpPr txBox="1"/>
          <p:nvPr/>
        </p:nvSpPr>
        <p:spPr>
          <a:xfrm>
            <a:off x="311699" y="1020818"/>
            <a:ext cx="4520701" cy="674100"/>
          </a:xfrm>
          <a:prstGeom prst="rect">
            <a:avLst/>
          </a:prstGeom>
          <a:noFill/>
          <a:ln>
            <a:noFill/>
          </a:ln>
        </p:spPr>
        <p:txBody>
          <a:bodyPr spcFirstLastPara="1" wrap="square" lIns="91425" tIns="91425" rIns="91425" bIns="91425" anchor="ctr" anchorCtr="0">
            <a:noAutofit/>
          </a:bodyPr>
          <a:lstStyle/>
          <a:p>
            <a:pPr lvl="0">
              <a:lnSpc>
                <a:spcPct val="115000"/>
              </a:lnSpc>
              <a:buClr>
                <a:srgbClr val="BFBFBF"/>
              </a:buClr>
              <a:buSzPts val="1800"/>
            </a:pPr>
            <a:r>
              <a:rPr lang="en-US" altLang="zh-TW" sz="1800" dirty="0">
                <a:solidFill>
                  <a:schemeClr val="bg1">
                    <a:lumMod val="85000"/>
                  </a:schemeClr>
                </a:solidFill>
              </a:rPr>
              <a:t>Step 1  Interview</a:t>
            </a:r>
            <a:br>
              <a:rPr lang="zh-TW" sz="1800" u="none" strike="noStrike" cap="none" dirty="0">
                <a:solidFill>
                  <a:schemeClr val="bg1">
                    <a:lumMod val="85000"/>
                  </a:schemeClr>
                </a:solidFill>
                <a:latin typeface="PingFang TC Light" panose="020B0300000000000000" pitchFamily="34" charset="-120"/>
                <a:ea typeface="PingFang TC Light" panose="020B0300000000000000" pitchFamily="34" charset="-120"/>
                <a:sym typeface="Arial"/>
              </a:rPr>
            </a:br>
            <a:r>
              <a:rPr lang="en-US" altLang="zh-TW" sz="1600" dirty="0">
                <a:solidFill>
                  <a:srgbClr val="D9D9D9"/>
                </a:solidFill>
              </a:rPr>
              <a:t>8 min (2 sessions x 4 minutes each)</a:t>
            </a:r>
            <a:endParaRPr dirty="0">
              <a:solidFill>
                <a:srgbClr val="D9D9D9"/>
              </a:solidFill>
              <a:latin typeface="PingFang TC Light" panose="020B0300000000000000" pitchFamily="34" charset="-120"/>
              <a:ea typeface="PingFang TC Light" panose="020B0300000000000000" pitchFamily="34" charset="-120"/>
            </a:endParaRPr>
          </a:p>
        </p:txBody>
      </p:sp>
      <p:sp>
        <p:nvSpPr>
          <p:cNvPr id="187" name="Google Shape;187;p9"/>
          <p:cNvSpPr txBox="1"/>
          <p:nvPr/>
        </p:nvSpPr>
        <p:spPr>
          <a:xfrm>
            <a:off x="4832400" y="1020818"/>
            <a:ext cx="4321124" cy="674100"/>
          </a:xfrm>
          <a:prstGeom prst="rect">
            <a:avLst/>
          </a:prstGeom>
          <a:noFill/>
          <a:ln>
            <a:noFill/>
          </a:ln>
        </p:spPr>
        <p:txBody>
          <a:bodyPr spcFirstLastPara="1" wrap="square" lIns="91425" tIns="91425" rIns="91425" bIns="91425" anchor="ctr" anchorCtr="0">
            <a:noAutofit/>
          </a:bodyPr>
          <a:lstStyle/>
          <a:p>
            <a:pPr lvl="0">
              <a:lnSpc>
                <a:spcPct val="115000"/>
              </a:lnSpc>
              <a:buClr>
                <a:srgbClr val="FF0000"/>
              </a:buClr>
              <a:buSzPts val="1800"/>
            </a:pPr>
            <a:r>
              <a:rPr lang="en-US" altLang="zh-TW" sz="1800" dirty="0">
                <a:solidFill>
                  <a:srgbClr val="C00000"/>
                </a:solidFill>
              </a:rPr>
              <a:t>Step 2  In-depth Interview</a:t>
            </a:r>
            <a:br>
              <a:rPr lang="zh-TW" sz="1800" u="none" strike="noStrike" cap="none" dirty="0">
                <a:solidFill>
                  <a:srgbClr val="C00000"/>
                </a:solidFill>
                <a:latin typeface="PingFang TC Light" panose="020B0300000000000000" pitchFamily="34" charset="-120"/>
                <a:ea typeface="PingFang TC Light" panose="020B0300000000000000" pitchFamily="34" charset="-120"/>
                <a:sym typeface="Arial"/>
              </a:rPr>
            </a:br>
            <a:r>
              <a:rPr lang="en-US" altLang="zh-TW" sz="1600" dirty="0">
                <a:solidFill>
                  <a:schemeClr val="tx1"/>
                </a:solidFill>
              </a:rPr>
              <a:t>6 min (2 sessions x 3 minutes each)</a:t>
            </a:r>
            <a:endParaRPr dirty="0">
              <a:solidFill>
                <a:schemeClr val="tx1"/>
              </a:solidFill>
              <a:latin typeface="PingFang TC Light" panose="020B0300000000000000" pitchFamily="34" charset="-120"/>
              <a:ea typeface="PingFang TC Light" panose="020B0300000000000000" pitchFamily="34" charset="-120"/>
            </a:endParaRPr>
          </a:p>
        </p:txBody>
      </p:sp>
      <p:sp>
        <p:nvSpPr>
          <p:cNvPr id="15" name="文字方塊 14">
            <a:extLst>
              <a:ext uri="{FF2B5EF4-FFF2-40B4-BE49-F238E27FC236}">
                <a16:creationId xmlns:a16="http://schemas.microsoft.com/office/drawing/2014/main" id="{E1B9C214-DCC3-FE4F-B9AF-415869B09C84}"/>
              </a:ext>
            </a:extLst>
          </p:cNvPr>
          <p:cNvSpPr txBox="1"/>
          <p:nvPr/>
        </p:nvSpPr>
        <p:spPr>
          <a:xfrm>
            <a:off x="264678" y="310177"/>
            <a:ext cx="3988592" cy="584775"/>
          </a:xfrm>
          <a:prstGeom prst="rect">
            <a:avLst/>
          </a:prstGeom>
          <a:noFill/>
        </p:spPr>
        <p:txBody>
          <a:bodyPr wrap="none" rtlCol="0">
            <a:spAutoFit/>
          </a:bodyPr>
          <a:lstStyle/>
          <a:p>
            <a:r>
              <a:rPr kumimoji="1" lang="en-US" altLang="zh-TW" sz="3200" dirty="0">
                <a:latin typeface="PingFang TC Light" panose="020B0300000000000000" pitchFamily="34" charset="-120"/>
                <a:ea typeface="PingFang TC Light" panose="020B0300000000000000" pitchFamily="34" charset="-120"/>
              </a:rPr>
              <a:t>2.</a:t>
            </a:r>
            <a:r>
              <a:rPr kumimoji="1" lang="zh-CN" altLang="en-US" sz="3200" dirty="0">
                <a:latin typeface="PingFang TC Light" panose="020B0300000000000000" pitchFamily="34" charset="-120"/>
                <a:ea typeface="PingFang TC Light" panose="020B0300000000000000" pitchFamily="34" charset="-120"/>
              </a:rPr>
              <a:t> </a:t>
            </a:r>
            <a:r>
              <a:rPr lang="en-US" altLang="zh-TW" sz="3200" dirty="0"/>
              <a:t>In-depth Interview</a:t>
            </a:r>
            <a:endParaRPr kumimoji="1" lang="zh-TW" altLang="en-US" sz="3200" dirty="0">
              <a:latin typeface="PingFang TC Light" panose="020B0300000000000000" pitchFamily="34" charset="-120"/>
              <a:ea typeface="PingFang TC Light" panose="020B0300000000000000" pitchFamily="34" charset="-120"/>
            </a:endParaRPr>
          </a:p>
        </p:txBody>
      </p:sp>
      <p:sp>
        <p:nvSpPr>
          <p:cNvPr id="16" name="文字方塊 15">
            <a:extLst>
              <a:ext uri="{FF2B5EF4-FFF2-40B4-BE49-F238E27FC236}">
                <a16:creationId xmlns:a16="http://schemas.microsoft.com/office/drawing/2014/main" id="{3F9B132F-701D-8F4D-A9E7-E41B77E823FA}"/>
              </a:ext>
            </a:extLst>
          </p:cNvPr>
          <p:cNvSpPr txBox="1"/>
          <p:nvPr/>
        </p:nvSpPr>
        <p:spPr>
          <a:xfrm>
            <a:off x="6580898" y="3894227"/>
            <a:ext cx="2335896" cy="523220"/>
          </a:xfrm>
          <a:prstGeom prst="rect">
            <a:avLst/>
          </a:prstGeom>
          <a:noFill/>
        </p:spPr>
        <p:txBody>
          <a:bodyPr wrap="none" rtlCol="0">
            <a:spAutoFit/>
          </a:bodyPr>
          <a:lstStyle/>
          <a:p>
            <a:r>
              <a:rPr lang="en-US" altLang="zh-TW" sz="2800" dirty="0">
                <a:solidFill>
                  <a:srgbClr val="769093"/>
                </a:solidFill>
              </a:rPr>
              <a:t>Deep</a:t>
            </a:r>
            <a:r>
              <a:rPr kumimoji="1" lang="en-US" altLang="zh-TW" sz="2800" dirty="0">
                <a:solidFill>
                  <a:srgbClr val="769093"/>
                </a:solidFill>
                <a:latin typeface="PingFang TC Light" panose="020B0300000000000000" pitchFamily="34" charset="-120"/>
                <a:ea typeface="PingFang TC Light" panose="020B0300000000000000" pitchFamily="34" charset="-120"/>
              </a:rPr>
              <a:t>/</a:t>
            </a:r>
            <a:r>
              <a:rPr lang="en-US" altLang="zh-TW" sz="2800" dirty="0">
                <a:solidFill>
                  <a:srgbClr val="769093"/>
                </a:solidFill>
              </a:rPr>
              <a:t>Unique</a:t>
            </a:r>
            <a:endParaRPr kumimoji="1" lang="zh-TW" altLang="en-US" sz="2800" dirty="0">
              <a:solidFill>
                <a:srgbClr val="769093"/>
              </a:solidFill>
              <a:latin typeface="PingFang TC Light" panose="020B0300000000000000" pitchFamily="34" charset="-120"/>
              <a:ea typeface="PingFang TC Light" panose="020B0300000000000000" pitchFamily="34" charset="-120"/>
            </a:endParaRPr>
          </a:p>
        </p:txBody>
      </p:sp>
      <p:sp>
        <p:nvSpPr>
          <p:cNvPr id="17" name="Google Shape;174;p8">
            <a:extLst>
              <a:ext uri="{FF2B5EF4-FFF2-40B4-BE49-F238E27FC236}">
                <a16:creationId xmlns:a16="http://schemas.microsoft.com/office/drawing/2014/main" id="{083579A3-3258-8442-AAF6-60EFF974479A}"/>
              </a:ext>
            </a:extLst>
          </p:cNvPr>
          <p:cNvSpPr txBox="1"/>
          <p:nvPr/>
        </p:nvSpPr>
        <p:spPr>
          <a:xfrm>
            <a:off x="761061" y="4786538"/>
            <a:ext cx="7167913" cy="338514"/>
          </a:xfrm>
          <a:prstGeom prst="rect">
            <a:avLst/>
          </a:prstGeom>
          <a:noFill/>
          <a:ln>
            <a:noFill/>
          </a:ln>
        </p:spPr>
        <p:txBody>
          <a:bodyPr spcFirstLastPara="1" wrap="square" lIns="91425" tIns="45700" rIns="91425" bIns="45700" anchor="t" anchorCtr="0">
            <a:spAutoFit/>
          </a:bodyPr>
          <a:lstStyle/>
          <a:p>
            <a:pPr>
              <a:buSzPts val="2000"/>
            </a:pPr>
            <a:r>
              <a:rPr lang="en-US" altLang="zh-TW" sz="1600" dirty="0"/>
              <a:t>Discuss and take</a:t>
            </a:r>
            <a:r>
              <a:rPr lang="zh-TW" altLang="en-US" sz="1600" dirty="0"/>
              <a:t> </a:t>
            </a:r>
            <a:r>
              <a:rPr lang="en-US" altLang="zh-TW" sz="1600" dirty="0"/>
              <a:t>notes from your interview!</a:t>
            </a:r>
            <a:endParaRPr lang="en-US" altLang="zh-TW" sz="2000" u="none" strike="noStrike" cap="none" dirty="0">
              <a:solidFill>
                <a:srgbClr val="000000"/>
              </a:solidFill>
              <a:latin typeface="PingFang TC Light" panose="020B0300000000000000" pitchFamily="34" charset="-120"/>
              <a:ea typeface="PingFang TC Light" panose="020B0300000000000000" pitchFamily="34" charset="-120"/>
              <a:cs typeface="Microsoft JhengHei"/>
              <a:sym typeface="Microsoft JhengHei"/>
            </a:endParaRPr>
          </a:p>
        </p:txBody>
      </p:sp>
      <p:pic>
        <p:nvPicPr>
          <p:cNvPr id="18" name="圖形 17">
            <a:extLst>
              <a:ext uri="{FF2B5EF4-FFF2-40B4-BE49-F238E27FC236}">
                <a16:creationId xmlns:a16="http://schemas.microsoft.com/office/drawing/2014/main" id="{043610F2-6B21-F641-BDC5-1D96302B86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1700" y="4673769"/>
            <a:ext cx="449362" cy="449362"/>
          </a:xfrm>
          <a:prstGeom prst="rect">
            <a:avLst/>
          </a:prstGeom>
        </p:spPr>
      </p:pic>
      <p:pic>
        <p:nvPicPr>
          <p:cNvPr id="3" name="video 3" descr="video 3">
            <a:hlinkClick r:id="" action="ppaction://media"/>
            <a:extLst>
              <a:ext uri="{FF2B5EF4-FFF2-40B4-BE49-F238E27FC236}">
                <a16:creationId xmlns:a16="http://schemas.microsoft.com/office/drawing/2014/main" id="{5929F22A-34C9-354F-A1E7-DFCED8AE7AD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519859" y="0"/>
            <a:ext cx="1633665" cy="9180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自訂設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3624</TotalTime>
  <Words>2288</Words>
  <Application>Microsoft Macintosh PowerPoint</Application>
  <PresentationFormat>如螢幕大小 (16:9)</PresentationFormat>
  <Paragraphs>277</Paragraphs>
  <Slides>34</Slides>
  <Notes>27</Notes>
  <HiddenSlides>0</HiddenSlides>
  <MMClips>10</MMClips>
  <ScaleCrop>false</ScaleCrop>
  <HeadingPairs>
    <vt:vector size="6" baseType="variant">
      <vt:variant>
        <vt:lpstr>使用字型</vt:lpstr>
      </vt:variant>
      <vt:variant>
        <vt:i4>11</vt:i4>
      </vt:variant>
      <vt:variant>
        <vt:lpstr>佈景主題</vt:lpstr>
      </vt:variant>
      <vt:variant>
        <vt:i4>3</vt:i4>
      </vt:variant>
      <vt:variant>
        <vt:lpstr>投影片標題</vt:lpstr>
      </vt:variant>
      <vt:variant>
        <vt:i4>34</vt:i4>
      </vt:variant>
    </vt:vector>
  </HeadingPairs>
  <TitlesOfParts>
    <vt:vector size="48" baseType="lpstr">
      <vt:lpstr>新細明體</vt:lpstr>
      <vt:lpstr>NeutraText</vt:lpstr>
      <vt:lpstr>PingFang TC</vt:lpstr>
      <vt:lpstr>PingFang TC Light</vt:lpstr>
      <vt:lpstr>微軟正黑體</vt:lpstr>
      <vt:lpstr>微軟正黑體</vt:lpstr>
      <vt:lpstr>Arial</vt:lpstr>
      <vt:lpstr>Arial</vt:lpstr>
      <vt:lpstr>Calibri</vt:lpstr>
      <vt:lpstr>Calibri Light</vt:lpstr>
      <vt:lpstr>Helvetica Neue</vt:lpstr>
      <vt:lpstr>simple-light-2</vt:lpstr>
      <vt:lpstr>自訂設計</vt:lpstr>
      <vt:lpstr>Office 佈景主題</vt:lpstr>
      <vt:lpstr>PowerPoint 簡報</vt:lpstr>
      <vt:lpstr>PowerPoint 簡報</vt:lpstr>
      <vt:lpstr>The ４ rules</vt:lpstr>
      <vt:lpstr>Design the IDEAL wallet. </vt:lpstr>
      <vt:lpstr>Please design a IDEAL wallet for  your partner (3 minutes).</vt:lpstr>
      <vt:lpstr>PowerPoint 簡報</vt:lpstr>
      <vt:lpstr>Start the design thinking journey.</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Let's applaud for each other. Thank your partner for making a IDEAL wallet for you</vt:lpstr>
      <vt:lpstr>Do you prefer the IDEAL wallet over the first imagined wallet?</vt:lpstr>
      <vt:lpstr>Tell your partner which one you prefer and why.</vt:lpstr>
      <vt:lpstr>Reflect.</vt:lpstr>
      <vt:lpstr>PowerPoint 簡報</vt:lpstr>
      <vt:lpstr>PowerPoint 簡報</vt:lpstr>
      <vt:lpstr>PowerPoint 簡報</vt:lpstr>
      <vt:lpstr>Share with your partner</vt:lpstr>
      <vt:lpstr>The Design Thinking Mini Workshop</vt:lpstr>
      <vt:lpstr>PowerPoint 簡報</vt:lpstr>
      <vt:lpstr>The first step of empathy: Interview.</vt:lpstr>
      <vt:lpstr>We've collected many ideas about what the group member think about the wallet.</vt:lpstr>
      <vt:lpstr>PowerPoint 簡報</vt:lpstr>
      <vt:lpstr>PowerPoint 簡報</vt:lpstr>
      <vt:lpstr>PowerPoint 簡報</vt:lpstr>
      <vt:lpstr>Went through this process. Describe design thinking in one sentence. I think design thinking is...</vt:lpstr>
      <vt:lpstr>Thank you Q&amp;A</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張鐵懷</dc:creator>
  <cp:lastModifiedBy>張芷瑄</cp:lastModifiedBy>
  <cp:revision>116</cp:revision>
  <dcterms:modified xsi:type="dcterms:W3CDTF">2023-11-09T10:44:33Z</dcterms:modified>
</cp:coreProperties>
</file>